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yanouha\Documents\Excel%20file\ASD-IS%20study\Mono%20data%20summary%205-4-1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yanouha\Documents\Excel%20file\ASD-IS%20study\Mono%20data%20summary%205-4-1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yanouha\Documents\Excel%20file\ASD-IS%20study\Mono%20data%20summary%205-4-1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A. LPS</a:t>
            </a:r>
          </a:p>
        </c:rich>
      </c:tx>
      <c:layout>
        <c:manualLayout>
          <c:xMode val="edge"/>
          <c:yMode val="edge"/>
          <c:x val="0.30664350859428835"/>
          <c:y val="5.651213342203216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907496968970242"/>
          <c:y val="4.291674845500322E-2"/>
          <c:w val="0.69647494570792823"/>
          <c:h val="0.8682475758774715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II'!$P$190:$Q$190</c:f>
              <c:numCache>
                <c:formatCode>General</c:formatCode>
                <c:ptCount val="2"/>
                <c:pt idx="0">
                  <c:v>1.02</c:v>
                </c:pt>
              </c:numCache>
            </c:numRef>
          </c:val>
          <c:smooth val="0"/>
        </c:ser>
        <c:ser>
          <c:idx val="1"/>
          <c:order val="1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II'!$P$191:$Q$191</c:f>
              <c:numCache>
                <c:formatCode>General</c:formatCode>
                <c:ptCount val="2"/>
                <c:pt idx="0">
                  <c:v>1.29</c:v>
                </c:pt>
                <c:pt idx="1">
                  <c:v>2.12</c:v>
                </c:pt>
              </c:numCache>
            </c:numRef>
          </c:val>
          <c:smooth val="0"/>
        </c:ser>
        <c:ser>
          <c:idx val="2"/>
          <c:order val="2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II'!$P$192:$Q$192</c:f>
              <c:numCache>
                <c:formatCode>General</c:formatCode>
                <c:ptCount val="2"/>
                <c:pt idx="0">
                  <c:v>1.21</c:v>
                </c:pt>
                <c:pt idx="1">
                  <c:v>4.3</c:v>
                </c:pt>
              </c:numCache>
            </c:numRef>
          </c:val>
          <c:smooth val="0"/>
        </c:ser>
        <c:ser>
          <c:idx val="3"/>
          <c:order val="3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II'!$P$193:$Q$193</c:f>
              <c:numCache>
                <c:formatCode>General</c:formatCode>
                <c:ptCount val="2"/>
                <c:pt idx="1">
                  <c:v>1.26</c:v>
                </c:pt>
              </c:numCache>
            </c:numRef>
          </c:val>
          <c:smooth val="0"/>
        </c:ser>
        <c:ser>
          <c:idx val="4"/>
          <c:order val="4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II'!$P$194:$Q$194</c:f>
              <c:numCache>
                <c:formatCode>General</c:formatCode>
                <c:ptCount val="2"/>
                <c:pt idx="1">
                  <c:v>1.9</c:v>
                </c:pt>
              </c:numCache>
            </c:numRef>
          </c:val>
          <c:smooth val="0"/>
        </c:ser>
        <c:ser>
          <c:idx val="5"/>
          <c:order val="5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II'!$P$195:$Q$195</c:f>
              <c:numCache>
                <c:formatCode>General</c:formatCode>
                <c:ptCount val="2"/>
                <c:pt idx="0">
                  <c:v>1.1599999999999999</c:v>
                </c:pt>
                <c:pt idx="1">
                  <c:v>2.1</c:v>
                </c:pt>
              </c:numCache>
            </c:numRef>
          </c:val>
          <c:smooth val="0"/>
        </c:ser>
        <c:ser>
          <c:idx val="6"/>
          <c:order val="6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II'!$P$196:$Q$196</c:f>
              <c:numCache>
                <c:formatCode>General</c:formatCode>
                <c:ptCount val="2"/>
                <c:pt idx="0">
                  <c:v>3.62</c:v>
                </c:pt>
              </c:numCache>
            </c:numRef>
          </c:val>
          <c:smooth val="0"/>
        </c:ser>
        <c:ser>
          <c:idx val="7"/>
          <c:order val="7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II'!$P$197:$Q$197</c:f>
              <c:numCache>
                <c:formatCode>General</c:formatCode>
                <c:ptCount val="2"/>
                <c:pt idx="0">
                  <c:v>1.25</c:v>
                </c:pt>
                <c:pt idx="1">
                  <c:v>2.8</c:v>
                </c:pt>
              </c:numCache>
            </c:numRef>
          </c:val>
          <c:smooth val="0"/>
        </c:ser>
        <c:ser>
          <c:idx val="8"/>
          <c:order val="8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II'!$P$198:$Q$198</c:f>
              <c:numCache>
                <c:formatCode>General</c:formatCode>
                <c:ptCount val="2"/>
                <c:pt idx="0">
                  <c:v>2.21</c:v>
                </c:pt>
                <c:pt idx="1">
                  <c:v>3.14</c:v>
                </c:pt>
              </c:numCache>
            </c:numRef>
          </c:val>
          <c:smooth val="0"/>
        </c:ser>
        <c:ser>
          <c:idx val="9"/>
          <c:order val="9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II'!$P$199:$Q$199</c:f>
              <c:numCache>
                <c:formatCode>General</c:formatCode>
                <c:ptCount val="2"/>
                <c:pt idx="0">
                  <c:v>1.43</c:v>
                </c:pt>
              </c:numCache>
            </c:numRef>
          </c:val>
          <c:smooth val="0"/>
        </c:ser>
        <c:ser>
          <c:idx val="10"/>
          <c:order val="10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II'!$P$200:$Q$200</c:f>
              <c:numCache>
                <c:formatCode>General</c:formatCode>
                <c:ptCount val="2"/>
                <c:pt idx="0">
                  <c:v>1.23</c:v>
                </c:pt>
                <c:pt idx="1">
                  <c:v>1.89</c:v>
                </c:pt>
              </c:numCache>
            </c:numRef>
          </c:val>
          <c:smooth val="0"/>
        </c:ser>
        <c:ser>
          <c:idx val="11"/>
          <c:order val="11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II'!$P$201:$Q$201</c:f>
              <c:numCache>
                <c:formatCode>General</c:formatCode>
                <c:ptCount val="2"/>
                <c:pt idx="0">
                  <c:v>1.29</c:v>
                </c:pt>
                <c:pt idx="1">
                  <c:v>1.35</c:v>
                </c:pt>
              </c:numCache>
            </c:numRef>
          </c:val>
          <c:smooth val="0"/>
        </c:ser>
        <c:ser>
          <c:idx val="12"/>
          <c:order val="12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II'!$P$202:$Q$202</c:f>
              <c:numCache>
                <c:formatCode>General</c:formatCode>
                <c:ptCount val="2"/>
                <c:pt idx="0">
                  <c:v>1.18</c:v>
                </c:pt>
              </c:numCache>
            </c:numRef>
          </c:val>
          <c:smooth val="0"/>
        </c:ser>
        <c:ser>
          <c:idx val="13"/>
          <c:order val="13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II'!$P$203:$Q$203</c:f>
              <c:numCache>
                <c:formatCode>General</c:formatCode>
                <c:ptCount val="2"/>
                <c:pt idx="0">
                  <c:v>1.45</c:v>
                </c:pt>
                <c:pt idx="1">
                  <c:v>6.27</c:v>
                </c:pt>
              </c:numCache>
            </c:numRef>
          </c:val>
          <c:smooth val="0"/>
        </c:ser>
        <c:ser>
          <c:idx val="14"/>
          <c:order val="14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II'!$P$204:$Q$204</c:f>
              <c:numCache>
                <c:formatCode>General</c:formatCode>
                <c:ptCount val="2"/>
                <c:pt idx="1">
                  <c:v>3.6</c:v>
                </c:pt>
              </c:numCache>
            </c:numRef>
          </c:val>
          <c:smooth val="0"/>
        </c:ser>
        <c:ser>
          <c:idx val="15"/>
          <c:order val="15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II'!$P$205:$Q$205</c:f>
              <c:numCache>
                <c:formatCode>General</c:formatCode>
                <c:ptCount val="2"/>
                <c:pt idx="0">
                  <c:v>1.88</c:v>
                </c:pt>
                <c:pt idx="1">
                  <c:v>1.1100000000000001</c:v>
                </c:pt>
              </c:numCache>
            </c:numRef>
          </c:val>
          <c:smooth val="0"/>
        </c:ser>
        <c:ser>
          <c:idx val="16"/>
          <c:order val="16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II'!$P$206:$Q$206</c:f>
              <c:numCache>
                <c:formatCode>General</c:formatCode>
                <c:ptCount val="2"/>
                <c:pt idx="0">
                  <c:v>1.46</c:v>
                </c:pt>
                <c:pt idx="1">
                  <c:v>2.99</c:v>
                </c:pt>
              </c:numCache>
            </c:numRef>
          </c:val>
          <c:smooth val="0"/>
        </c:ser>
        <c:ser>
          <c:idx val="17"/>
          <c:order val="17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II'!$P$207:$Q$207</c:f>
              <c:numCache>
                <c:formatCode>General</c:formatCode>
                <c:ptCount val="2"/>
                <c:pt idx="0">
                  <c:v>1.55</c:v>
                </c:pt>
              </c:numCache>
            </c:numRef>
          </c:val>
          <c:smooth val="0"/>
        </c:ser>
        <c:ser>
          <c:idx val="18"/>
          <c:order val="18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II'!$P$208:$Q$208</c:f>
              <c:numCache>
                <c:formatCode>General</c:formatCode>
                <c:ptCount val="2"/>
                <c:pt idx="0">
                  <c:v>1.98</c:v>
                </c:pt>
              </c:numCache>
            </c:numRef>
          </c:val>
          <c:smooth val="0"/>
        </c:ser>
        <c:ser>
          <c:idx val="19"/>
          <c:order val="19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II'!$P$209:$Q$209</c:f>
              <c:numCache>
                <c:formatCode>General</c:formatCode>
                <c:ptCount val="2"/>
                <c:pt idx="0">
                  <c:v>1.1399999999999999</c:v>
                </c:pt>
                <c:pt idx="1">
                  <c:v>1.05</c:v>
                </c:pt>
              </c:numCache>
            </c:numRef>
          </c:val>
          <c:smooth val="0"/>
        </c:ser>
        <c:ser>
          <c:idx val="20"/>
          <c:order val="20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II'!$P$210:$Q$210</c:f>
              <c:numCache>
                <c:formatCode>General</c:formatCode>
                <c:ptCount val="2"/>
                <c:pt idx="0">
                  <c:v>1.77</c:v>
                </c:pt>
              </c:numCache>
            </c:numRef>
          </c:val>
          <c:smooth val="0"/>
        </c:ser>
        <c:ser>
          <c:idx val="21"/>
          <c:order val="21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II'!$P$211:$Q$211</c:f>
              <c:numCache>
                <c:formatCode>General</c:formatCode>
                <c:ptCount val="2"/>
                <c:pt idx="0">
                  <c:v>1.36</c:v>
                </c:pt>
              </c:numCache>
            </c:numRef>
          </c:val>
          <c:smooth val="0"/>
        </c:ser>
        <c:ser>
          <c:idx val="22"/>
          <c:order val="22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II'!$P$212:$Q$212</c:f>
              <c:numCache>
                <c:formatCode>General</c:formatCode>
                <c:ptCount val="2"/>
                <c:pt idx="0">
                  <c:v>2.34</c:v>
                </c:pt>
              </c:numCache>
            </c:numRef>
          </c:val>
          <c:smooth val="0"/>
        </c:ser>
        <c:ser>
          <c:idx val="23"/>
          <c:order val="23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II'!$P$213:$Q$213</c:f>
              <c:numCache>
                <c:formatCode>General</c:formatCode>
                <c:ptCount val="2"/>
                <c:pt idx="1">
                  <c:v>4.7</c:v>
                </c:pt>
              </c:numCache>
            </c:numRef>
          </c:val>
          <c:smooth val="0"/>
        </c:ser>
        <c:ser>
          <c:idx val="24"/>
          <c:order val="24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II'!$P$214:$Q$214</c:f>
              <c:numCache>
                <c:formatCode>General</c:formatCode>
                <c:ptCount val="2"/>
                <c:pt idx="1">
                  <c:v>2.1</c:v>
                </c:pt>
              </c:numCache>
            </c:numRef>
          </c:val>
          <c:smooth val="0"/>
        </c:ser>
        <c:ser>
          <c:idx val="25"/>
          <c:order val="25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II'!$P$215:$Q$215</c:f>
              <c:numCache>
                <c:formatCode>General</c:formatCode>
                <c:ptCount val="2"/>
                <c:pt idx="0">
                  <c:v>1.4</c:v>
                </c:pt>
                <c:pt idx="1">
                  <c:v>3.27</c:v>
                </c:pt>
              </c:numCache>
            </c:numRef>
          </c:val>
          <c:smooth val="0"/>
        </c:ser>
        <c:ser>
          <c:idx val="26"/>
          <c:order val="26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II'!$P$216:$Q$216</c:f>
              <c:numCache>
                <c:formatCode>General</c:formatCode>
                <c:ptCount val="2"/>
                <c:pt idx="0">
                  <c:v>1.92</c:v>
                </c:pt>
                <c:pt idx="1">
                  <c:v>2.1800000000000002</c:v>
                </c:pt>
              </c:numCache>
            </c:numRef>
          </c:val>
          <c:smooth val="0"/>
        </c:ser>
        <c:ser>
          <c:idx val="27"/>
          <c:order val="27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II'!$P$217:$Q$217</c:f>
              <c:numCache>
                <c:formatCode>General</c:formatCode>
                <c:ptCount val="2"/>
                <c:pt idx="0">
                  <c:v>0.7</c:v>
                </c:pt>
                <c:pt idx="1">
                  <c:v>1.31</c:v>
                </c:pt>
              </c:numCache>
            </c:numRef>
          </c:val>
          <c:smooth val="0"/>
        </c:ser>
        <c:ser>
          <c:idx val="28"/>
          <c:order val="28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II'!$P$218:$Q$218</c:f>
              <c:numCache>
                <c:formatCode>General</c:formatCode>
                <c:ptCount val="2"/>
                <c:pt idx="1">
                  <c:v>1.26</c:v>
                </c:pt>
              </c:numCache>
            </c:numRef>
          </c:val>
          <c:smooth val="0"/>
        </c:ser>
        <c:ser>
          <c:idx val="29"/>
          <c:order val="29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II'!$P$189:$Q$189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II'!$P$219:$Q$219</c:f>
              <c:numCache>
                <c:formatCode>General</c:formatCode>
                <c:ptCount val="2"/>
                <c:pt idx="0">
                  <c:v>1.58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012368"/>
        <c:axId val="183009232"/>
      </c:lineChart>
      <c:catAx>
        <c:axId val="1830123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009232"/>
        <c:crosses val="autoZero"/>
        <c:auto val="1"/>
        <c:lblAlgn val="ctr"/>
        <c:lblOffset val="100"/>
        <c:noMultiLvlLbl val="0"/>
      </c:catAx>
      <c:valAx>
        <c:axId val="18300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1"/>
                  <a:t>IL-10  ratio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01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B. zymosan</a:t>
            </a:r>
          </a:p>
        </c:rich>
      </c:tx>
      <c:layout>
        <c:manualLayout>
          <c:xMode val="edge"/>
          <c:yMode val="edge"/>
          <c:x val="0.26500939988245131"/>
          <c:y val="5.698688456475771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312523285097068"/>
          <c:y val="4.0092421673030197E-2"/>
          <c:w val="0.71325829054847723"/>
          <c:h val="0.8694432976089333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II'!$U$190:$V$190</c:f>
              <c:numCache>
                <c:formatCode>General</c:formatCode>
                <c:ptCount val="2"/>
                <c:pt idx="0">
                  <c:v>0.34</c:v>
                </c:pt>
              </c:numCache>
            </c:numRef>
          </c:val>
          <c:smooth val="0"/>
        </c:ser>
        <c:ser>
          <c:idx val="1"/>
          <c:order val="1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II'!$U$191:$V$191</c:f>
              <c:numCache>
                <c:formatCode>General</c:formatCode>
                <c:ptCount val="2"/>
                <c:pt idx="0">
                  <c:v>1.18</c:v>
                </c:pt>
                <c:pt idx="1">
                  <c:v>2.37</c:v>
                </c:pt>
              </c:numCache>
            </c:numRef>
          </c:val>
          <c:smooth val="0"/>
        </c:ser>
        <c:ser>
          <c:idx val="2"/>
          <c:order val="2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dk1">
                    <a:tint val="75000"/>
                  </a:schemeClr>
                </a:solidFill>
                <a:ln w="9525">
                  <a:solidFill>
                    <a:schemeClr val="dk1">
                      <a:tint val="75000"/>
                    </a:schemeClr>
                  </a:solidFill>
                </a:ln>
                <a:effectLst/>
              </c:spPr>
            </c:marker>
            <c:bubble3D val="0"/>
          </c:dPt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II'!$U$192:$V$192</c:f>
              <c:numCache>
                <c:formatCode>General</c:formatCode>
                <c:ptCount val="2"/>
                <c:pt idx="0">
                  <c:v>1.1200000000000001</c:v>
                </c:pt>
                <c:pt idx="1">
                  <c:v>2.21</c:v>
                </c:pt>
              </c:numCache>
            </c:numRef>
          </c:val>
          <c:smooth val="0"/>
        </c:ser>
        <c:ser>
          <c:idx val="3"/>
          <c:order val="3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dk1">
                    <a:tint val="98500"/>
                  </a:schemeClr>
                </a:solidFill>
                <a:ln w="9525">
                  <a:solidFill>
                    <a:schemeClr val="dk1">
                      <a:tint val="98500"/>
                    </a:schemeClr>
                  </a:solidFill>
                </a:ln>
                <a:effectLst/>
              </c:spPr>
            </c:marker>
            <c:bubble3D val="0"/>
          </c:dPt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II'!$U$193:$V$193</c:f>
              <c:numCache>
                <c:formatCode>General</c:formatCode>
                <c:ptCount val="2"/>
                <c:pt idx="1">
                  <c:v>0.96</c:v>
                </c:pt>
              </c:numCache>
            </c:numRef>
          </c:val>
          <c:smooth val="0"/>
        </c:ser>
        <c:ser>
          <c:idx val="4"/>
          <c:order val="4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II'!$U$194:$V$194</c:f>
              <c:numCache>
                <c:formatCode>General</c:formatCode>
                <c:ptCount val="2"/>
                <c:pt idx="1">
                  <c:v>1.36</c:v>
                </c:pt>
              </c:numCache>
            </c:numRef>
          </c:val>
          <c:smooth val="0"/>
        </c:ser>
        <c:ser>
          <c:idx val="5"/>
          <c:order val="5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II'!$U$195:$V$195</c:f>
              <c:numCache>
                <c:formatCode>General</c:formatCode>
                <c:ptCount val="2"/>
                <c:pt idx="0">
                  <c:v>0.87</c:v>
                </c:pt>
                <c:pt idx="1">
                  <c:v>0.67</c:v>
                </c:pt>
              </c:numCache>
            </c:numRef>
          </c:val>
          <c:smooth val="0"/>
        </c:ser>
        <c:ser>
          <c:idx val="6"/>
          <c:order val="6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II'!$U$196:$V$196</c:f>
              <c:numCache>
                <c:formatCode>General</c:formatCode>
                <c:ptCount val="2"/>
                <c:pt idx="0">
                  <c:v>3.43</c:v>
                </c:pt>
              </c:numCache>
            </c:numRef>
          </c:val>
          <c:smooth val="0"/>
        </c:ser>
        <c:ser>
          <c:idx val="7"/>
          <c:order val="7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II'!$U$197:$V$197</c:f>
              <c:numCache>
                <c:formatCode>General</c:formatCode>
                <c:ptCount val="2"/>
                <c:pt idx="0">
                  <c:v>1.03</c:v>
                </c:pt>
                <c:pt idx="1">
                  <c:v>2.68</c:v>
                </c:pt>
              </c:numCache>
            </c:numRef>
          </c:val>
          <c:smooth val="0"/>
        </c:ser>
        <c:ser>
          <c:idx val="8"/>
          <c:order val="8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II'!$U$198:$V$198</c:f>
              <c:numCache>
                <c:formatCode>General</c:formatCode>
                <c:ptCount val="2"/>
                <c:pt idx="0">
                  <c:v>2.41</c:v>
                </c:pt>
                <c:pt idx="1">
                  <c:v>2.72</c:v>
                </c:pt>
              </c:numCache>
            </c:numRef>
          </c:val>
          <c:smooth val="0"/>
        </c:ser>
        <c:ser>
          <c:idx val="9"/>
          <c:order val="9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II'!$U$199:$V$199</c:f>
              <c:numCache>
                <c:formatCode>General</c:formatCode>
                <c:ptCount val="2"/>
                <c:pt idx="0">
                  <c:v>1.06</c:v>
                </c:pt>
              </c:numCache>
            </c:numRef>
          </c:val>
          <c:smooth val="0"/>
        </c:ser>
        <c:ser>
          <c:idx val="10"/>
          <c:order val="10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II'!$U$200:$V$200</c:f>
              <c:numCache>
                <c:formatCode>General</c:formatCode>
                <c:ptCount val="2"/>
                <c:pt idx="0">
                  <c:v>0.52</c:v>
                </c:pt>
                <c:pt idx="1">
                  <c:v>1.63</c:v>
                </c:pt>
              </c:numCache>
            </c:numRef>
          </c:val>
          <c:smooth val="0"/>
        </c:ser>
        <c:ser>
          <c:idx val="11"/>
          <c:order val="11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II'!$U$201:$V$201</c:f>
              <c:numCache>
                <c:formatCode>General</c:formatCode>
                <c:ptCount val="2"/>
                <c:pt idx="0">
                  <c:v>1.19</c:v>
                </c:pt>
                <c:pt idx="1">
                  <c:v>0.59</c:v>
                </c:pt>
              </c:numCache>
            </c:numRef>
          </c:val>
          <c:smooth val="0"/>
        </c:ser>
        <c:ser>
          <c:idx val="12"/>
          <c:order val="12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II'!$U$202:$V$202</c:f>
              <c:numCache>
                <c:formatCode>General</c:formatCode>
                <c:ptCount val="2"/>
                <c:pt idx="0">
                  <c:v>0.52</c:v>
                </c:pt>
              </c:numCache>
            </c:numRef>
          </c:val>
          <c:smooth val="0"/>
        </c:ser>
        <c:ser>
          <c:idx val="13"/>
          <c:order val="13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II'!$U$203:$V$203</c:f>
              <c:numCache>
                <c:formatCode>General</c:formatCode>
                <c:ptCount val="2"/>
                <c:pt idx="0">
                  <c:v>1.38</c:v>
                </c:pt>
                <c:pt idx="1">
                  <c:v>3.8</c:v>
                </c:pt>
              </c:numCache>
            </c:numRef>
          </c:val>
          <c:smooth val="0"/>
        </c:ser>
        <c:ser>
          <c:idx val="14"/>
          <c:order val="14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II'!$U$204:$V$204</c:f>
              <c:numCache>
                <c:formatCode>General</c:formatCode>
                <c:ptCount val="2"/>
                <c:pt idx="1">
                  <c:v>1.86</c:v>
                </c:pt>
              </c:numCache>
            </c:numRef>
          </c:val>
          <c:smooth val="0"/>
        </c:ser>
        <c:ser>
          <c:idx val="15"/>
          <c:order val="15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II'!$U$205:$V$205</c:f>
              <c:numCache>
                <c:formatCode>General</c:formatCode>
                <c:ptCount val="2"/>
                <c:pt idx="0">
                  <c:v>1.73</c:v>
                </c:pt>
                <c:pt idx="1">
                  <c:v>1</c:v>
                </c:pt>
              </c:numCache>
            </c:numRef>
          </c:val>
          <c:smooth val="0"/>
        </c:ser>
        <c:ser>
          <c:idx val="16"/>
          <c:order val="16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II'!$U$206:$V$206</c:f>
              <c:numCache>
                <c:formatCode>General</c:formatCode>
                <c:ptCount val="2"/>
                <c:pt idx="0">
                  <c:v>1.28</c:v>
                </c:pt>
                <c:pt idx="1">
                  <c:v>2.61</c:v>
                </c:pt>
              </c:numCache>
            </c:numRef>
          </c:val>
          <c:smooth val="0"/>
        </c:ser>
        <c:ser>
          <c:idx val="17"/>
          <c:order val="17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II'!$U$207:$V$207</c:f>
              <c:numCache>
                <c:formatCode>General</c:formatCode>
                <c:ptCount val="2"/>
                <c:pt idx="0">
                  <c:v>1.56</c:v>
                </c:pt>
              </c:numCache>
            </c:numRef>
          </c:val>
          <c:smooth val="0"/>
        </c:ser>
        <c:ser>
          <c:idx val="18"/>
          <c:order val="18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II'!$U$208:$V$208</c:f>
              <c:numCache>
                <c:formatCode>General</c:formatCode>
                <c:ptCount val="2"/>
                <c:pt idx="0">
                  <c:v>1.45</c:v>
                </c:pt>
              </c:numCache>
            </c:numRef>
          </c:val>
          <c:smooth val="0"/>
        </c:ser>
        <c:ser>
          <c:idx val="19"/>
          <c:order val="19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II'!$U$209:$V$209</c:f>
              <c:numCache>
                <c:formatCode>General</c:formatCode>
                <c:ptCount val="2"/>
                <c:pt idx="0">
                  <c:v>0.8</c:v>
                </c:pt>
                <c:pt idx="1">
                  <c:v>0.76</c:v>
                </c:pt>
              </c:numCache>
            </c:numRef>
          </c:val>
          <c:smooth val="0"/>
        </c:ser>
        <c:ser>
          <c:idx val="20"/>
          <c:order val="20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II'!$U$210:$V$210</c:f>
              <c:numCache>
                <c:formatCode>General</c:formatCode>
                <c:ptCount val="2"/>
                <c:pt idx="0">
                  <c:v>0.75</c:v>
                </c:pt>
              </c:numCache>
            </c:numRef>
          </c:val>
          <c:smooth val="0"/>
        </c:ser>
        <c:ser>
          <c:idx val="21"/>
          <c:order val="21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II'!$U$211:$V$211</c:f>
              <c:numCache>
                <c:formatCode>General</c:formatCode>
                <c:ptCount val="2"/>
                <c:pt idx="0">
                  <c:v>1.21</c:v>
                </c:pt>
              </c:numCache>
            </c:numRef>
          </c:val>
          <c:smooth val="0"/>
        </c:ser>
        <c:ser>
          <c:idx val="22"/>
          <c:order val="22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II'!$U$212:$V$212</c:f>
              <c:numCache>
                <c:formatCode>General</c:formatCode>
                <c:ptCount val="2"/>
                <c:pt idx="0">
                  <c:v>1.23</c:v>
                </c:pt>
              </c:numCache>
            </c:numRef>
          </c:val>
          <c:smooth val="0"/>
        </c:ser>
        <c:ser>
          <c:idx val="23"/>
          <c:order val="23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II'!$U$213:$V$213</c:f>
              <c:numCache>
                <c:formatCode>General</c:formatCode>
                <c:ptCount val="2"/>
                <c:pt idx="1">
                  <c:v>4.9000000000000004</c:v>
                </c:pt>
              </c:numCache>
            </c:numRef>
          </c:val>
          <c:smooth val="0"/>
        </c:ser>
        <c:ser>
          <c:idx val="24"/>
          <c:order val="24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II'!$U$214:$V$214</c:f>
              <c:numCache>
                <c:formatCode>General</c:formatCode>
                <c:ptCount val="2"/>
                <c:pt idx="1">
                  <c:v>2.67</c:v>
                </c:pt>
              </c:numCache>
            </c:numRef>
          </c:val>
          <c:smooth val="0"/>
        </c:ser>
        <c:ser>
          <c:idx val="25"/>
          <c:order val="25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II'!$U$215:$V$215</c:f>
              <c:numCache>
                <c:formatCode>General</c:formatCode>
                <c:ptCount val="2"/>
                <c:pt idx="0">
                  <c:v>1.28</c:v>
                </c:pt>
                <c:pt idx="1">
                  <c:v>3.41</c:v>
                </c:pt>
              </c:numCache>
            </c:numRef>
          </c:val>
          <c:smooth val="0"/>
        </c:ser>
        <c:ser>
          <c:idx val="26"/>
          <c:order val="26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II'!$U$216:$V$216</c:f>
              <c:numCache>
                <c:formatCode>General</c:formatCode>
                <c:ptCount val="2"/>
                <c:pt idx="0">
                  <c:v>1.83</c:v>
                </c:pt>
                <c:pt idx="1">
                  <c:v>1.75</c:v>
                </c:pt>
              </c:numCache>
            </c:numRef>
          </c:val>
          <c:smooth val="0"/>
        </c:ser>
        <c:ser>
          <c:idx val="27"/>
          <c:order val="27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II'!$U$217:$V$217</c:f>
              <c:numCache>
                <c:formatCode>General</c:formatCode>
                <c:ptCount val="2"/>
              </c:numCache>
            </c:numRef>
          </c:val>
          <c:smooth val="0"/>
        </c:ser>
        <c:ser>
          <c:idx val="28"/>
          <c:order val="28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II'!$U$218:$V$218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1.37</c:v>
                </c:pt>
              </c:numCache>
            </c:numRef>
          </c:val>
          <c:smooth val="0"/>
        </c:ser>
        <c:ser>
          <c:idx val="29"/>
          <c:order val="29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II'!$U$219:$V$219</c:f>
              <c:numCache>
                <c:formatCode>General</c:formatCode>
                <c:ptCount val="2"/>
                <c:pt idx="1">
                  <c:v>1.3</c:v>
                </c:pt>
              </c:numCache>
            </c:numRef>
          </c:val>
          <c:smooth val="0"/>
        </c:ser>
        <c:ser>
          <c:idx val="30"/>
          <c:order val="30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II'!$U$189:$V$189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II'!$S$220:$T$220</c:f>
              <c:numCache>
                <c:formatCode>General</c:formatCode>
                <c:ptCount val="2"/>
                <c:pt idx="0">
                  <c:v>1.5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010016"/>
        <c:axId val="183011192"/>
      </c:lineChart>
      <c:catAx>
        <c:axId val="1830100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011192"/>
        <c:crosses val="autoZero"/>
        <c:auto val="1"/>
        <c:lblAlgn val="ctr"/>
        <c:lblOffset val="100"/>
        <c:noMultiLvlLbl val="0"/>
      </c:catAx>
      <c:valAx>
        <c:axId val="183011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1"/>
                  <a:t>IL-10 ratio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010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C. CL097</a:t>
            </a:r>
          </a:p>
        </c:rich>
      </c:tx>
      <c:layout>
        <c:manualLayout>
          <c:xMode val="edge"/>
          <c:yMode val="edge"/>
          <c:x val="0.32674023099446409"/>
          <c:y val="7.392738761623397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609802327379383"/>
          <c:y val="5.7691908523445065E-2"/>
          <c:w val="0.67302215150411759"/>
          <c:h val="0.8261110635632341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II'!$X$190:$Y$190</c:f>
              <c:numCache>
                <c:formatCode>General</c:formatCode>
                <c:ptCount val="2"/>
                <c:pt idx="0">
                  <c:v>0.37</c:v>
                </c:pt>
              </c:numCache>
            </c:numRef>
          </c:val>
          <c:smooth val="0"/>
        </c:ser>
        <c:ser>
          <c:idx val="1"/>
          <c:order val="1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II'!$X$191:$Y$191</c:f>
              <c:numCache>
                <c:formatCode>General</c:formatCode>
                <c:ptCount val="2"/>
                <c:pt idx="0">
                  <c:v>1.1200000000000001</c:v>
                </c:pt>
                <c:pt idx="1">
                  <c:v>2.1</c:v>
                </c:pt>
              </c:numCache>
            </c:numRef>
          </c:val>
          <c:smooth val="0"/>
        </c:ser>
        <c:ser>
          <c:idx val="2"/>
          <c:order val="2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II'!$X$192:$Y$192</c:f>
              <c:numCache>
                <c:formatCode>General</c:formatCode>
                <c:ptCount val="2"/>
                <c:pt idx="0">
                  <c:v>0.55000000000000004</c:v>
                </c:pt>
                <c:pt idx="1">
                  <c:v>1.05</c:v>
                </c:pt>
              </c:numCache>
            </c:numRef>
          </c:val>
          <c:smooth val="0"/>
        </c:ser>
        <c:ser>
          <c:idx val="3"/>
          <c:order val="3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II'!$X$193:$Y$193</c:f>
              <c:numCache>
                <c:formatCode>General</c:formatCode>
                <c:ptCount val="2"/>
                <c:pt idx="1">
                  <c:v>0.71</c:v>
                </c:pt>
              </c:numCache>
            </c:numRef>
          </c:val>
          <c:smooth val="0"/>
        </c:ser>
        <c:ser>
          <c:idx val="4"/>
          <c:order val="4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dk1">
                    <a:tint val="30000"/>
                  </a:schemeClr>
                </a:solidFill>
                <a:ln w="9525">
                  <a:solidFill>
                    <a:schemeClr val="dk1">
                      <a:tint val="30000"/>
                    </a:schemeClr>
                  </a:solidFill>
                </a:ln>
                <a:effectLst/>
              </c:spPr>
            </c:marker>
            <c:bubble3D val="0"/>
          </c:dPt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II'!$X$194:$Y$194</c:f>
              <c:numCache>
                <c:formatCode>General</c:formatCode>
                <c:ptCount val="2"/>
                <c:pt idx="1">
                  <c:v>1.06</c:v>
                </c:pt>
              </c:numCache>
            </c:numRef>
          </c:val>
          <c:smooth val="0"/>
        </c:ser>
        <c:ser>
          <c:idx val="5"/>
          <c:order val="5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dk1">
                    <a:tint val="60000"/>
                  </a:schemeClr>
                </a:solidFill>
                <a:ln w="9525">
                  <a:solidFill>
                    <a:schemeClr val="dk1">
                      <a:tint val="60000"/>
                    </a:schemeClr>
                  </a:solidFill>
                </a:ln>
                <a:effectLst/>
              </c:spPr>
            </c:marker>
            <c:bubble3D val="0"/>
          </c:dPt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II'!$X$195:$Y$195</c:f>
              <c:numCache>
                <c:formatCode>General</c:formatCode>
                <c:ptCount val="2"/>
                <c:pt idx="0">
                  <c:v>0.28999999999999998</c:v>
                </c:pt>
                <c:pt idx="1">
                  <c:v>1</c:v>
                </c:pt>
              </c:numCache>
            </c:numRef>
          </c:val>
          <c:smooth val="0"/>
        </c:ser>
        <c:ser>
          <c:idx val="6"/>
          <c:order val="6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II'!$X$196:$Y$196</c:f>
              <c:numCache>
                <c:formatCode>General</c:formatCode>
                <c:ptCount val="2"/>
                <c:pt idx="0">
                  <c:v>2.2000000000000002</c:v>
                </c:pt>
              </c:numCache>
            </c:numRef>
          </c:val>
          <c:smooth val="0"/>
        </c:ser>
        <c:ser>
          <c:idx val="7"/>
          <c:order val="7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II'!$X$197:$Y$197</c:f>
              <c:numCache>
                <c:formatCode>General</c:formatCode>
                <c:ptCount val="2"/>
                <c:pt idx="0">
                  <c:v>0.59</c:v>
                </c:pt>
                <c:pt idx="1">
                  <c:v>2.02</c:v>
                </c:pt>
              </c:numCache>
            </c:numRef>
          </c:val>
          <c:smooth val="0"/>
        </c:ser>
        <c:ser>
          <c:idx val="8"/>
          <c:order val="8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II'!$X$198:$Y$198</c:f>
              <c:numCache>
                <c:formatCode>General</c:formatCode>
                <c:ptCount val="2"/>
                <c:pt idx="0">
                  <c:v>0.09</c:v>
                </c:pt>
                <c:pt idx="1">
                  <c:v>2.86</c:v>
                </c:pt>
              </c:numCache>
            </c:numRef>
          </c:val>
          <c:smooth val="0"/>
        </c:ser>
        <c:ser>
          <c:idx val="9"/>
          <c:order val="9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II'!$X$199:$Y$199</c:f>
              <c:numCache>
                <c:formatCode>General</c:formatCode>
                <c:ptCount val="2"/>
                <c:pt idx="0">
                  <c:v>0.28999999999999998</c:v>
                </c:pt>
              </c:numCache>
            </c:numRef>
          </c:val>
          <c:smooth val="0"/>
        </c:ser>
        <c:ser>
          <c:idx val="10"/>
          <c:order val="10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II'!$X$200:$Y$200</c:f>
              <c:numCache>
                <c:formatCode>General</c:formatCode>
                <c:ptCount val="2"/>
                <c:pt idx="0">
                  <c:v>0.4</c:v>
                </c:pt>
              </c:numCache>
            </c:numRef>
          </c:val>
          <c:smooth val="0"/>
        </c:ser>
        <c:ser>
          <c:idx val="11"/>
          <c:order val="11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II'!$X$201:$Y$201</c:f>
              <c:numCache>
                <c:formatCode>General</c:formatCode>
                <c:ptCount val="2"/>
                <c:pt idx="0">
                  <c:v>1.1200000000000001</c:v>
                </c:pt>
                <c:pt idx="1">
                  <c:v>0.7</c:v>
                </c:pt>
              </c:numCache>
            </c:numRef>
          </c:val>
          <c:smooth val="0"/>
        </c:ser>
        <c:ser>
          <c:idx val="12"/>
          <c:order val="12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II'!$X$202:$Y$202</c:f>
              <c:numCache>
                <c:formatCode>General</c:formatCode>
                <c:ptCount val="2"/>
                <c:pt idx="0">
                  <c:v>0.62</c:v>
                </c:pt>
              </c:numCache>
            </c:numRef>
          </c:val>
          <c:smooth val="0"/>
        </c:ser>
        <c:ser>
          <c:idx val="13"/>
          <c:order val="13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II'!$X$203:$Y$203</c:f>
              <c:numCache>
                <c:formatCode>General</c:formatCode>
                <c:ptCount val="2"/>
                <c:pt idx="0">
                  <c:v>0.8</c:v>
                </c:pt>
                <c:pt idx="1">
                  <c:v>3.97</c:v>
                </c:pt>
              </c:numCache>
            </c:numRef>
          </c:val>
          <c:smooth val="0"/>
        </c:ser>
        <c:ser>
          <c:idx val="14"/>
          <c:order val="14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II'!$X$204:$Y$204</c:f>
              <c:numCache>
                <c:formatCode>General</c:formatCode>
                <c:ptCount val="2"/>
                <c:pt idx="1">
                  <c:v>1.9</c:v>
                </c:pt>
              </c:numCache>
            </c:numRef>
          </c:val>
          <c:smooth val="0"/>
        </c:ser>
        <c:ser>
          <c:idx val="15"/>
          <c:order val="15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II'!$X$205:$Y$205</c:f>
              <c:numCache>
                <c:formatCode>General</c:formatCode>
                <c:ptCount val="2"/>
                <c:pt idx="0">
                  <c:v>1.4</c:v>
                </c:pt>
                <c:pt idx="1">
                  <c:v>0.95</c:v>
                </c:pt>
              </c:numCache>
            </c:numRef>
          </c:val>
          <c:smooth val="0"/>
        </c:ser>
        <c:ser>
          <c:idx val="16"/>
          <c:order val="16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II'!$X$206:$Y$206</c:f>
              <c:numCache>
                <c:formatCode>General</c:formatCode>
                <c:ptCount val="2"/>
                <c:pt idx="0">
                  <c:v>0.8</c:v>
                </c:pt>
                <c:pt idx="1">
                  <c:v>2.56</c:v>
                </c:pt>
              </c:numCache>
            </c:numRef>
          </c:val>
          <c:smooth val="0"/>
        </c:ser>
        <c:ser>
          <c:idx val="17"/>
          <c:order val="17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II'!$X$207:$Y$207</c:f>
              <c:numCache>
                <c:formatCode>General</c:formatCode>
                <c:ptCount val="2"/>
                <c:pt idx="0">
                  <c:v>0.6</c:v>
                </c:pt>
              </c:numCache>
            </c:numRef>
          </c:val>
          <c:smooth val="0"/>
        </c:ser>
        <c:ser>
          <c:idx val="18"/>
          <c:order val="18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II'!$X$208:$Y$208</c:f>
              <c:numCache>
                <c:formatCode>General</c:formatCode>
                <c:ptCount val="2"/>
                <c:pt idx="0">
                  <c:v>0.59</c:v>
                </c:pt>
              </c:numCache>
            </c:numRef>
          </c:val>
          <c:smooth val="0"/>
        </c:ser>
        <c:ser>
          <c:idx val="19"/>
          <c:order val="19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II'!$X$209:$Y$209</c:f>
              <c:numCache>
                <c:formatCode>General</c:formatCode>
                <c:ptCount val="2"/>
                <c:pt idx="0">
                  <c:v>0.68</c:v>
                </c:pt>
                <c:pt idx="1">
                  <c:v>6.4000000000000001E-2</c:v>
                </c:pt>
              </c:numCache>
            </c:numRef>
          </c:val>
          <c:smooth val="0"/>
        </c:ser>
        <c:ser>
          <c:idx val="20"/>
          <c:order val="20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II'!$X$210:$Y$210</c:f>
              <c:numCache>
                <c:formatCode>General</c:formatCode>
                <c:ptCount val="2"/>
                <c:pt idx="0">
                  <c:v>1</c:v>
                </c:pt>
              </c:numCache>
            </c:numRef>
          </c:val>
          <c:smooth val="0"/>
        </c:ser>
        <c:ser>
          <c:idx val="21"/>
          <c:order val="21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II'!$X$211:$Y$211</c:f>
              <c:numCache>
                <c:formatCode>General</c:formatCode>
                <c:ptCount val="2"/>
              </c:numCache>
            </c:numRef>
          </c:val>
          <c:smooth val="0"/>
        </c:ser>
        <c:ser>
          <c:idx val="22"/>
          <c:order val="22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II'!$X$212:$Y$212</c:f>
              <c:numCache>
                <c:formatCode>General</c:formatCode>
                <c:ptCount val="2"/>
                <c:pt idx="0">
                  <c:v>1.4</c:v>
                </c:pt>
              </c:numCache>
            </c:numRef>
          </c:val>
          <c:smooth val="0"/>
        </c:ser>
        <c:ser>
          <c:idx val="23"/>
          <c:order val="23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II'!$X$213:$Y$213</c:f>
              <c:numCache>
                <c:formatCode>General</c:formatCode>
                <c:ptCount val="2"/>
                <c:pt idx="1">
                  <c:v>4.8</c:v>
                </c:pt>
              </c:numCache>
            </c:numRef>
          </c:val>
          <c:smooth val="0"/>
        </c:ser>
        <c:ser>
          <c:idx val="24"/>
          <c:order val="24"/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II'!$X$214:$Y$214</c:f>
              <c:numCache>
                <c:formatCode>General</c:formatCode>
                <c:ptCount val="2"/>
                <c:pt idx="1">
                  <c:v>2.4</c:v>
                </c:pt>
              </c:numCache>
            </c:numRef>
          </c:val>
          <c:smooth val="0"/>
        </c:ser>
        <c:ser>
          <c:idx val="25"/>
          <c:order val="25"/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II'!$X$215:$Y$215</c:f>
              <c:numCache>
                <c:formatCode>General</c:formatCode>
                <c:ptCount val="2"/>
                <c:pt idx="0">
                  <c:v>1.39</c:v>
                </c:pt>
                <c:pt idx="1">
                  <c:v>3.26</c:v>
                </c:pt>
              </c:numCache>
            </c:numRef>
          </c:val>
          <c:smooth val="0"/>
        </c:ser>
        <c:ser>
          <c:idx val="26"/>
          <c:order val="26"/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II'!$X$216:$Y$216</c:f>
              <c:numCache>
                <c:formatCode>General</c:formatCode>
                <c:ptCount val="2"/>
                <c:pt idx="0">
                  <c:v>1.98</c:v>
                </c:pt>
                <c:pt idx="1">
                  <c:v>0.8</c:v>
                </c:pt>
              </c:numCache>
            </c:numRef>
          </c:val>
          <c:smooth val="0"/>
        </c:ser>
        <c:ser>
          <c:idx val="27"/>
          <c:order val="27"/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II'!$X$217:$Y$217</c:f>
              <c:numCache>
                <c:formatCode>General</c:formatCode>
                <c:ptCount val="2"/>
              </c:numCache>
            </c:numRef>
          </c:val>
          <c:smooth val="0"/>
        </c:ser>
        <c:ser>
          <c:idx val="28"/>
          <c:order val="28"/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II'!$X$218:$Y$218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1.3</c:v>
                </c:pt>
              </c:numCache>
            </c:numRef>
          </c:val>
          <c:smooth val="0"/>
        </c:ser>
        <c:ser>
          <c:idx val="29"/>
          <c:order val="29"/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II'!$X$219:$Y$219</c:f>
              <c:numCache>
                <c:formatCode>General</c:formatCode>
                <c:ptCount val="2"/>
                <c:pt idx="1">
                  <c:v>0.66</c:v>
                </c:pt>
              </c:numCache>
            </c:numRef>
          </c:val>
          <c:smooth val="0"/>
        </c:ser>
        <c:ser>
          <c:idx val="30"/>
          <c:order val="30"/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strRef>
              <c:f>'Figures revised II'!$X$189:$Y$189</c:f>
              <c:strCache>
                <c:ptCount val="2"/>
                <c:pt idx="0">
                  <c:v>Flare</c:v>
                </c:pt>
                <c:pt idx="1">
                  <c:v>Non-flare</c:v>
                </c:pt>
              </c:strCache>
            </c:strRef>
          </c:cat>
          <c:val>
            <c:numRef>
              <c:f>'Figures revised II'!$V$220:$W$220</c:f>
              <c:numCache>
                <c:formatCode>General</c:formatCode>
                <c:ptCount val="2"/>
                <c:pt idx="0">
                  <c:v>1.46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011584"/>
        <c:axId val="233387856"/>
      </c:lineChart>
      <c:catAx>
        <c:axId val="1830115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387856"/>
        <c:crosses val="autoZero"/>
        <c:auto val="1"/>
        <c:lblAlgn val="ctr"/>
        <c:lblOffset val="100"/>
        <c:noMultiLvlLbl val="0"/>
      </c:catAx>
      <c:valAx>
        <c:axId val="233387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1"/>
                  <a:t>IL-10 ratio</a:t>
                </a:r>
              </a:p>
            </c:rich>
          </c:tx>
          <c:layout>
            <c:manualLayout>
              <c:xMode val="edge"/>
              <c:yMode val="edge"/>
              <c:x val="4.7315018955963836E-2"/>
              <c:y val="0.402947504624966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01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2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1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8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5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30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6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80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3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43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37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23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5EF99-4573-4849-8363-C3E6ACB0182A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B018C-7FB3-4BDB-B8BC-46B4E2227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7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/>
          </p:nvPr>
        </p:nvGraphicFramePr>
        <p:xfrm>
          <a:off x="3276601" y="914400"/>
          <a:ext cx="2050257" cy="3595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5334001" y="914400"/>
          <a:ext cx="2123281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7239000" y="914400"/>
          <a:ext cx="21336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19801" y="510540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4856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Jyonouchi, Harumi</dc:creator>
  <cp:lastModifiedBy>Jyonouchi, Harumi</cp:lastModifiedBy>
  <cp:revision>1</cp:revision>
  <dcterms:created xsi:type="dcterms:W3CDTF">2014-06-12T22:25:02Z</dcterms:created>
  <dcterms:modified xsi:type="dcterms:W3CDTF">2014-06-12T22:25:11Z</dcterms:modified>
</cp:coreProperties>
</file>