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58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1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787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39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13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77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03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96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40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83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6463A-1A06-45D8-AFF9-E2A852D87A06}" type="datetimeFigureOut">
              <a:rPr lang="nl-NL" smtClean="0"/>
              <a:t>5-12-2014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2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052736"/>
            <a:ext cx="9073008" cy="476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0" y="6479557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Figure 1 Sup.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936104" cy="58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19060"/>
            <a:ext cx="720080" cy="462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hoek 8"/>
          <p:cNvSpPr/>
          <p:nvPr/>
        </p:nvSpPr>
        <p:spPr>
          <a:xfrm>
            <a:off x="683568" y="3419060"/>
            <a:ext cx="720080" cy="4620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683568" y="980728"/>
            <a:ext cx="936104" cy="584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15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E. Aronica</dc:creator>
  <cp:lastModifiedBy>E. Aronica</cp:lastModifiedBy>
  <cp:revision>21</cp:revision>
  <dcterms:created xsi:type="dcterms:W3CDTF">2014-07-13T05:08:32Z</dcterms:created>
  <dcterms:modified xsi:type="dcterms:W3CDTF">2014-12-05T11:50:28Z</dcterms:modified>
</cp:coreProperties>
</file>