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45" r:id="rId2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744">
          <p15:clr>
            <a:srgbClr val="A4A3A4"/>
          </p15:clr>
        </p15:guide>
        <p15:guide id="4" pos="95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chard Reynolds" initials="RR" lastIdx="1" clrIdx="0">
    <p:extLst/>
  </p:cmAuthor>
  <p:cmAuthor id="2" name="Richard Reynolds" initials="RR [2]" lastIdx="1" clrIdx="1">
    <p:extLst/>
  </p:cmAuthor>
  <p:cmAuthor id="3" name="Richard Reynolds" initials="RR [3]" lastIdx="1" clrIdx="2">
    <p:extLst/>
  </p:cmAuthor>
  <p:cmAuthor id="4" name="Richard Reynolds" initials="RR [4]" lastIdx="1" clrIdx="3">
    <p:extLst/>
  </p:cmAuthor>
  <p:cmAuthor id="5" name="Richard Reynolds" initials="RR [5]" lastIdx="1" clrIdx="4">
    <p:extLst/>
  </p:cmAuthor>
  <p:cmAuthor id="6" name="Richard Reynolds" initials="RR [6]" lastIdx="1" clrIdx="5">
    <p:extLst/>
  </p:cmAuthor>
  <p:cmAuthor id="7" name="Richard Reynolds" initials="RR [7]" lastIdx="1" clrIdx="6">
    <p:extLst/>
  </p:cmAuthor>
  <p:cmAuthor id="8" name="Richard Reynolds" initials="RR [8]" lastIdx="1" clrIdx="7">
    <p:extLst/>
  </p:cmAuthor>
  <p:cmAuthor id="9" name="Richard Reynolds" initials="RR [9]" lastIdx="1" clrIdx="8">
    <p:extLst/>
  </p:cmAuthor>
  <p:cmAuthor id="10" name="Richard Reynolds" initials="RR [10]" lastIdx="1" clrIdx="9">
    <p:extLst/>
  </p:cmAuthor>
  <p:cmAuthor id="11" name="Richard Reynolds" initials="RR [11]" lastIdx="1" clrIdx="10">
    <p:extLst/>
  </p:cmAuthor>
  <p:cmAuthor id="12" name="Richard Reynolds" initials="RR [12]" lastIdx="1" clrIdx="11">
    <p:extLst/>
  </p:cmAuthor>
  <p:cmAuthor id="13" name="Richard Reynolds" initials="RR [13]" lastIdx="1" clrIdx="12">
    <p:extLst/>
  </p:cmAuthor>
  <p:cmAuthor id="14" name="Richard Reynolds" initials="RR [14]" lastIdx="1" clrIdx="13">
    <p:extLst/>
  </p:cmAuthor>
  <p:cmAuthor id="15" name="Administrator" initials="" lastIdx="13" clrIdx="14"/>
  <p:cmAuthor id="16" name="Richard R" initials="RR" lastIdx="1" clrIdx="15">
    <p:extLst/>
  </p:cmAuthor>
  <p:cmAuthor id="17" name="Richard R" initials="RR [2]" lastIdx="1" clrIdx="16">
    <p:extLst/>
  </p:cmAuthor>
  <p:cmAuthor id="18" name="Richard R" initials="RR [3]" lastIdx="1" clrIdx="17">
    <p:extLst/>
  </p:cmAuthor>
  <p:cmAuthor id="19" name="Richard R" initials="RR [4]" lastIdx="1" clrIdx="18">
    <p:extLst/>
  </p:cmAuthor>
  <p:cmAuthor id="20" name="Richard R" initials="RR [5]" lastIdx="1" clrIdx="19">
    <p:extLst/>
  </p:cmAuthor>
  <p:cmAuthor id="21" name="Richard R" initials="RR [6]" lastIdx="1" clrIdx="20">
    <p:extLst/>
  </p:cmAuthor>
  <p:cmAuthor id="22" name="Richard R" initials="RR [7]" lastIdx="2" clrIdx="2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0EBFC"/>
    <a:srgbClr val="0A8D2D"/>
    <a:srgbClr val="67D947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Stile chiaro 3 - Color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2DE63D5-997A-4646-A377-4702673A728D}" styleName="Stile chiaro 2 - Color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3167" autoAdjust="0"/>
    <p:restoredTop sz="99844" autoAdjust="0"/>
  </p:normalViewPr>
  <p:slideViewPr>
    <p:cSldViewPr snapToObjects="1">
      <p:cViewPr>
        <p:scale>
          <a:sx n="150" d="100"/>
          <a:sy n="150" d="100"/>
        </p:scale>
        <p:origin x="-600" y="1592"/>
      </p:cViewPr>
      <p:guideLst>
        <p:guide orient="horz" pos="5694"/>
        <p:guide pos="209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commentAuthors" Target="commentAuthors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175CCB-AAB5-6E47-A6ED-10DC1A8B84F7}" type="datetimeFigureOut">
              <a:rPr lang="it-IT" smtClean="0"/>
              <a:t>19/01/17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04C731-B68E-9942-8FC2-87CEA65F21B2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801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3F91-388F-4D18-B087-BFA9438BD034}" type="datetimeFigureOut">
              <a:rPr lang="it-IT" smtClean="0"/>
              <a:t>19/01/17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B8134-8130-4EC0-9143-75ABD254372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7288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3F91-388F-4D18-B087-BFA9438BD034}" type="datetimeFigureOut">
              <a:rPr lang="it-IT" smtClean="0"/>
              <a:t>19/01/17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B8134-8130-4EC0-9143-75ABD254372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543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3F91-388F-4D18-B087-BFA9438BD034}" type="datetimeFigureOut">
              <a:rPr lang="it-IT" smtClean="0"/>
              <a:t>19/01/17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B8134-8130-4EC0-9143-75ABD254372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2065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3F91-388F-4D18-B087-BFA9438BD034}" type="datetimeFigureOut">
              <a:rPr lang="it-IT" smtClean="0"/>
              <a:t>19/01/17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B8134-8130-4EC0-9143-75ABD254372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1485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3F91-388F-4D18-B087-BFA9438BD034}" type="datetimeFigureOut">
              <a:rPr lang="it-IT" smtClean="0"/>
              <a:t>19/01/17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B8134-8130-4EC0-9143-75ABD254372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673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3F91-388F-4D18-B087-BFA9438BD034}" type="datetimeFigureOut">
              <a:rPr lang="it-IT" smtClean="0"/>
              <a:t>19/01/17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B8134-8130-4EC0-9143-75ABD254372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9482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3F91-388F-4D18-B087-BFA9438BD034}" type="datetimeFigureOut">
              <a:rPr lang="it-IT" smtClean="0"/>
              <a:t>19/01/17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B8134-8130-4EC0-9143-75ABD254372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067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3F91-388F-4D18-B087-BFA9438BD034}" type="datetimeFigureOut">
              <a:rPr lang="it-IT" smtClean="0"/>
              <a:t>19/01/17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B8134-8130-4EC0-9143-75ABD254372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8532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3F91-388F-4D18-B087-BFA9438BD034}" type="datetimeFigureOut">
              <a:rPr lang="it-IT" smtClean="0"/>
              <a:t>19/01/17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B8134-8130-4EC0-9143-75ABD254372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6611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3F91-388F-4D18-B087-BFA9438BD034}" type="datetimeFigureOut">
              <a:rPr lang="it-IT" smtClean="0"/>
              <a:t>19/01/17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B8134-8130-4EC0-9143-75ABD254372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48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3F91-388F-4D18-B087-BFA9438BD034}" type="datetimeFigureOut">
              <a:rPr lang="it-IT" smtClean="0"/>
              <a:t>19/01/17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B8134-8130-4EC0-9143-75ABD254372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188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33F91-388F-4D18-B087-BFA9438BD034}" type="datetimeFigureOut">
              <a:rPr lang="it-IT" smtClean="0"/>
              <a:t>19/01/17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B8134-8130-4EC0-9143-75ABD254372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922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64703" y="2483768"/>
            <a:ext cx="5435575" cy="738664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smtClean="0">
                <a:latin typeface="Arial"/>
                <a:cs typeface="Arial"/>
              </a:rPr>
              <a:t>Patients who underwent neurological examination </a:t>
            </a:r>
          </a:p>
          <a:p>
            <a:pPr algn="ctr"/>
            <a:r>
              <a:rPr lang="en-GB" sz="1400" smtClean="0">
                <a:latin typeface="Arial"/>
                <a:cs typeface="Arial"/>
              </a:rPr>
              <a:t>betwen january and december 2014 </a:t>
            </a:r>
          </a:p>
          <a:p>
            <a:pPr algn="ctr"/>
            <a:r>
              <a:rPr lang="en-GB" sz="1400" smtClean="0">
                <a:latin typeface="Arial"/>
                <a:cs typeface="Arial"/>
              </a:rPr>
              <a:t>(n=859)</a:t>
            </a:r>
            <a:endParaRPr lang="en-GB" sz="1400">
              <a:latin typeface="Arial"/>
              <a:cs typeface="Arial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248323" y="3945670"/>
            <a:ext cx="708635" cy="523220"/>
          </a:xfrm>
          <a:prstGeom prst="rect">
            <a:avLst/>
          </a:prstGeom>
          <a:noFill/>
          <a:ln w="6350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1400" smtClean="0">
                <a:latin typeface="Arial"/>
                <a:cs typeface="Arial"/>
              </a:rPr>
              <a:t>OCB-</a:t>
            </a:r>
          </a:p>
          <a:p>
            <a:pPr algn="ctr"/>
            <a:r>
              <a:rPr lang="en-GB" sz="1400" smtClean="0">
                <a:latin typeface="Arial"/>
                <a:cs typeface="Arial"/>
              </a:rPr>
              <a:t>(n=44)</a:t>
            </a:r>
            <a:endParaRPr lang="en-GB" sz="1400">
              <a:latin typeface="Arial"/>
              <a:cs typeface="Arial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889490" y="3936918"/>
            <a:ext cx="808485" cy="523220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1400" smtClean="0">
                <a:latin typeface="Arial"/>
                <a:cs typeface="Arial"/>
              </a:rPr>
              <a:t>OCB+</a:t>
            </a:r>
          </a:p>
          <a:p>
            <a:pPr algn="ctr"/>
            <a:r>
              <a:rPr lang="en-GB" sz="1400" smtClean="0">
                <a:latin typeface="Arial"/>
                <a:cs typeface="Arial"/>
              </a:rPr>
              <a:t>(n=815)</a:t>
            </a:r>
            <a:endParaRPr lang="en-GB" sz="1400">
              <a:latin typeface="Arial"/>
              <a:cs typeface="Arial"/>
            </a:endParaRPr>
          </a:p>
        </p:txBody>
      </p:sp>
      <p:sp>
        <p:nvSpPr>
          <p:cNvPr id="45" name="Rettangolo 44"/>
          <p:cNvSpPr/>
          <p:nvPr/>
        </p:nvSpPr>
        <p:spPr>
          <a:xfrm>
            <a:off x="161613" y="971600"/>
            <a:ext cx="32968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b="1" smtClean="0">
                <a:solidFill>
                  <a:srgbClr val="000000"/>
                </a:solidFill>
                <a:latin typeface="Arial"/>
                <a:cs typeface="Arial"/>
              </a:rPr>
              <a:t>Diagram of the studied populations</a:t>
            </a:r>
            <a:endParaRPr lang="en-GB" sz="14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53" name="CasellaDiTesto 52"/>
          <p:cNvSpPr txBox="1"/>
          <p:nvPr/>
        </p:nvSpPr>
        <p:spPr>
          <a:xfrm>
            <a:off x="1140684" y="5161964"/>
            <a:ext cx="832215" cy="276999"/>
          </a:xfrm>
          <a:prstGeom prst="rect">
            <a:avLst/>
          </a:prstGeom>
          <a:noFill/>
          <a:ln w="9525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smtClean="0">
                <a:latin typeface="Arial"/>
                <a:cs typeface="Arial"/>
              </a:rPr>
              <a:t>2</a:t>
            </a:r>
            <a:endParaRPr lang="en-GB" sz="1200">
              <a:latin typeface="Arial"/>
              <a:cs typeface="Arial"/>
            </a:endParaRPr>
          </a:p>
        </p:txBody>
      </p:sp>
      <p:sp>
        <p:nvSpPr>
          <p:cNvPr id="75" name="CasellaDiTesto 74"/>
          <p:cNvSpPr txBox="1"/>
          <p:nvPr/>
        </p:nvSpPr>
        <p:spPr>
          <a:xfrm>
            <a:off x="3429000" y="5148064"/>
            <a:ext cx="1728192" cy="646331"/>
          </a:xfrm>
          <a:prstGeom prst="rect">
            <a:avLst/>
          </a:prstGeom>
          <a:noFill/>
          <a:ln w="9525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smtClean="0">
                <a:latin typeface="Arial"/>
                <a:cs typeface="Arial"/>
              </a:rPr>
              <a:t>50</a:t>
            </a:r>
          </a:p>
          <a:p>
            <a:pPr algn="ctr"/>
            <a:r>
              <a:rPr lang="en-GB" sz="1200" smtClean="0">
                <a:latin typeface="Arial"/>
                <a:cs typeface="Arial"/>
              </a:rPr>
              <a:t>Age, gender and disease- matched</a:t>
            </a:r>
            <a:endParaRPr lang="en-GB" sz="1200">
              <a:latin typeface="Arial"/>
              <a:cs typeface="Arial"/>
            </a:endParaRPr>
          </a:p>
        </p:txBody>
      </p:sp>
      <p:sp>
        <p:nvSpPr>
          <p:cNvPr id="76" name="CasellaDiTesto 75"/>
          <p:cNvSpPr txBox="1"/>
          <p:nvPr/>
        </p:nvSpPr>
        <p:spPr>
          <a:xfrm>
            <a:off x="5809404" y="5106788"/>
            <a:ext cx="931348" cy="276999"/>
          </a:xfrm>
          <a:prstGeom prst="rect">
            <a:avLst/>
          </a:prstGeom>
          <a:noFill/>
          <a:ln w="9525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smtClean="0">
                <a:latin typeface="Arial"/>
                <a:cs typeface="Arial"/>
              </a:rPr>
              <a:t>765</a:t>
            </a:r>
            <a:endParaRPr lang="en-GB" sz="1200">
              <a:latin typeface="Arial"/>
              <a:cs typeface="Arial"/>
            </a:endParaRPr>
          </a:p>
        </p:txBody>
      </p:sp>
      <p:sp>
        <p:nvSpPr>
          <p:cNvPr id="20" name="Parentesi graffa aperta 19"/>
          <p:cNvSpPr/>
          <p:nvPr/>
        </p:nvSpPr>
        <p:spPr>
          <a:xfrm rot="5400000">
            <a:off x="3132335" y="1718899"/>
            <a:ext cx="665337" cy="3672408"/>
          </a:xfrm>
          <a:prstGeom prst="leftBrace">
            <a:avLst>
              <a:gd name="adj1" fmla="val 8333"/>
              <a:gd name="adj2" fmla="val 49768"/>
            </a:avLst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Parentesi graffa aperta 76"/>
          <p:cNvSpPr/>
          <p:nvPr/>
        </p:nvSpPr>
        <p:spPr>
          <a:xfrm rot="5400000">
            <a:off x="1237841" y="3779730"/>
            <a:ext cx="637902" cy="2016224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Parentesi graffa aperta 77"/>
          <p:cNvSpPr/>
          <p:nvPr/>
        </p:nvSpPr>
        <p:spPr>
          <a:xfrm rot="5400000">
            <a:off x="4982259" y="3779729"/>
            <a:ext cx="637899" cy="2016224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1" name="Connettore 1 30"/>
          <p:cNvCxnSpPr>
            <a:stCxn id="77" idx="1"/>
            <a:endCxn id="53" idx="0"/>
          </p:cNvCxnSpPr>
          <p:nvPr/>
        </p:nvCxnSpPr>
        <p:spPr>
          <a:xfrm>
            <a:off x="1556792" y="4468891"/>
            <a:ext cx="0" cy="693073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CasellaDiTesto 79"/>
          <p:cNvSpPr txBox="1"/>
          <p:nvPr/>
        </p:nvSpPr>
        <p:spPr>
          <a:xfrm>
            <a:off x="2132857" y="6166127"/>
            <a:ext cx="876511" cy="276999"/>
          </a:xfrm>
          <a:prstGeom prst="rect">
            <a:avLst/>
          </a:prstGeom>
          <a:noFill/>
          <a:ln w="9525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b="1" smtClean="0">
                <a:latin typeface="Arial"/>
                <a:cs typeface="Arial"/>
              </a:rPr>
              <a:t>Enrolled</a:t>
            </a:r>
            <a:endParaRPr lang="en-GB" sz="1200" b="1">
              <a:latin typeface="Arial"/>
              <a:cs typeface="Arial"/>
            </a:endParaRPr>
          </a:p>
        </p:txBody>
      </p:sp>
      <p:sp>
        <p:nvSpPr>
          <p:cNvPr id="82" name="CasellaDiTesto 81"/>
          <p:cNvSpPr txBox="1"/>
          <p:nvPr/>
        </p:nvSpPr>
        <p:spPr>
          <a:xfrm>
            <a:off x="5799721" y="6169095"/>
            <a:ext cx="931348" cy="276999"/>
          </a:xfrm>
          <a:prstGeom prst="rect">
            <a:avLst/>
          </a:prstGeom>
          <a:noFill/>
          <a:ln w="9525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smtClean="0">
                <a:latin typeface="Arial"/>
                <a:cs typeface="Arial"/>
              </a:rPr>
              <a:t>Excluded</a:t>
            </a:r>
            <a:endParaRPr lang="en-GB" sz="1200">
              <a:latin typeface="Arial"/>
              <a:cs typeface="Arial"/>
            </a:endParaRPr>
          </a:p>
        </p:txBody>
      </p:sp>
      <p:sp>
        <p:nvSpPr>
          <p:cNvPr id="83" name="CasellaDiTesto 82"/>
          <p:cNvSpPr txBox="1"/>
          <p:nvPr/>
        </p:nvSpPr>
        <p:spPr>
          <a:xfrm>
            <a:off x="2120440" y="5161964"/>
            <a:ext cx="888928" cy="276999"/>
          </a:xfrm>
          <a:prstGeom prst="rect">
            <a:avLst/>
          </a:prstGeom>
          <a:noFill/>
          <a:ln w="9525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smtClean="0">
                <a:latin typeface="Arial"/>
                <a:cs typeface="Arial"/>
              </a:rPr>
              <a:t>40</a:t>
            </a:r>
            <a:endParaRPr lang="en-GB" sz="1200">
              <a:latin typeface="Arial"/>
              <a:cs typeface="Arial"/>
            </a:endParaRPr>
          </a:p>
        </p:txBody>
      </p:sp>
      <p:sp>
        <p:nvSpPr>
          <p:cNvPr id="84" name="CasellaDiTesto 83"/>
          <p:cNvSpPr txBox="1"/>
          <p:nvPr/>
        </p:nvSpPr>
        <p:spPr>
          <a:xfrm>
            <a:off x="104216" y="5153828"/>
            <a:ext cx="888928" cy="276999"/>
          </a:xfrm>
          <a:prstGeom prst="rect">
            <a:avLst/>
          </a:prstGeom>
          <a:noFill/>
          <a:ln w="9525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smtClean="0">
                <a:latin typeface="Arial"/>
                <a:cs typeface="Arial"/>
              </a:rPr>
              <a:t>2</a:t>
            </a:r>
            <a:endParaRPr lang="en-GB" sz="1200">
              <a:latin typeface="Arial"/>
              <a:cs typeface="Arial"/>
            </a:endParaRPr>
          </a:p>
        </p:txBody>
      </p:sp>
      <p:cxnSp>
        <p:nvCxnSpPr>
          <p:cNvPr id="59" name="Connettore 1 58"/>
          <p:cNvCxnSpPr>
            <a:stCxn id="83" idx="2"/>
            <a:endCxn id="80" idx="0"/>
          </p:cNvCxnSpPr>
          <p:nvPr/>
        </p:nvCxnSpPr>
        <p:spPr>
          <a:xfrm>
            <a:off x="2564904" y="5438963"/>
            <a:ext cx="6209" cy="727164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ttore 1 84"/>
          <p:cNvCxnSpPr>
            <a:stCxn id="76" idx="2"/>
            <a:endCxn id="82" idx="0"/>
          </p:cNvCxnSpPr>
          <p:nvPr/>
        </p:nvCxnSpPr>
        <p:spPr>
          <a:xfrm flipH="1">
            <a:off x="6265395" y="5383787"/>
            <a:ext cx="9683" cy="785308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CasellaDiTesto 92"/>
          <p:cNvSpPr txBox="1"/>
          <p:nvPr/>
        </p:nvSpPr>
        <p:spPr>
          <a:xfrm>
            <a:off x="3854840" y="6167611"/>
            <a:ext cx="876511" cy="276999"/>
          </a:xfrm>
          <a:prstGeom prst="rect">
            <a:avLst/>
          </a:prstGeom>
          <a:noFill/>
          <a:ln w="9525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b="1" smtClean="0">
                <a:latin typeface="Arial"/>
                <a:cs typeface="Arial"/>
              </a:rPr>
              <a:t>Enrolled</a:t>
            </a:r>
            <a:endParaRPr lang="en-GB" sz="1200" b="1">
              <a:latin typeface="Arial"/>
              <a:cs typeface="Arial"/>
            </a:endParaRPr>
          </a:p>
        </p:txBody>
      </p:sp>
      <p:cxnSp>
        <p:nvCxnSpPr>
          <p:cNvPr id="94" name="Connettore 1 93"/>
          <p:cNvCxnSpPr>
            <a:stCxn id="75" idx="2"/>
            <a:endCxn id="93" idx="0"/>
          </p:cNvCxnSpPr>
          <p:nvPr/>
        </p:nvCxnSpPr>
        <p:spPr>
          <a:xfrm>
            <a:off x="4293096" y="5794395"/>
            <a:ext cx="0" cy="373216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CasellaDiTesto 104"/>
          <p:cNvSpPr txBox="1"/>
          <p:nvPr/>
        </p:nvSpPr>
        <p:spPr>
          <a:xfrm>
            <a:off x="104216" y="6804248"/>
            <a:ext cx="888928" cy="646331"/>
          </a:xfrm>
          <a:prstGeom prst="rect">
            <a:avLst/>
          </a:prstGeom>
          <a:noFill/>
          <a:ln w="9525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smtClean="0">
                <a:latin typeface="Arial"/>
                <a:cs typeface="Arial"/>
              </a:rPr>
              <a:t>Withhold the consent</a:t>
            </a:r>
            <a:endParaRPr lang="en-GB" sz="1200">
              <a:latin typeface="Arial"/>
              <a:cs typeface="Arial"/>
            </a:endParaRPr>
          </a:p>
        </p:txBody>
      </p:sp>
      <p:sp>
        <p:nvSpPr>
          <p:cNvPr id="106" name="CasellaDiTesto 105"/>
          <p:cNvSpPr txBox="1"/>
          <p:nvPr/>
        </p:nvSpPr>
        <p:spPr>
          <a:xfrm>
            <a:off x="1140684" y="6804248"/>
            <a:ext cx="888928" cy="646331"/>
          </a:xfrm>
          <a:prstGeom prst="rect">
            <a:avLst/>
          </a:prstGeom>
          <a:noFill/>
          <a:ln w="9525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smtClean="0">
                <a:latin typeface="Arial"/>
                <a:cs typeface="Arial"/>
              </a:rPr>
              <a:t>Diagnosis not confirmed</a:t>
            </a:r>
            <a:endParaRPr lang="en-GB" sz="1200">
              <a:latin typeface="Arial"/>
              <a:cs typeface="Arial"/>
            </a:endParaRPr>
          </a:p>
        </p:txBody>
      </p:sp>
      <p:sp>
        <p:nvSpPr>
          <p:cNvPr id="107" name="CasellaDiTesto 106"/>
          <p:cNvSpPr txBox="1"/>
          <p:nvPr/>
        </p:nvSpPr>
        <p:spPr>
          <a:xfrm>
            <a:off x="577115" y="6166127"/>
            <a:ext cx="888928" cy="276999"/>
          </a:xfrm>
          <a:prstGeom prst="rect">
            <a:avLst/>
          </a:prstGeom>
          <a:noFill/>
          <a:ln w="9525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smtClean="0">
                <a:latin typeface="Arial"/>
                <a:cs typeface="Arial"/>
              </a:rPr>
              <a:t>Excluded</a:t>
            </a:r>
            <a:endParaRPr lang="en-GB" sz="1200">
              <a:latin typeface="Arial"/>
              <a:cs typeface="Arial"/>
            </a:endParaRPr>
          </a:p>
        </p:txBody>
      </p:sp>
      <p:sp>
        <p:nvSpPr>
          <p:cNvPr id="111" name="Parentesi graffa aperta 110"/>
          <p:cNvSpPr/>
          <p:nvPr/>
        </p:nvSpPr>
        <p:spPr>
          <a:xfrm rot="16200000">
            <a:off x="721174" y="5320553"/>
            <a:ext cx="648073" cy="1023173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5" name="Connettore 1 114"/>
          <p:cNvCxnSpPr>
            <a:stCxn id="107" idx="2"/>
            <a:endCxn id="106" idx="0"/>
          </p:cNvCxnSpPr>
          <p:nvPr/>
        </p:nvCxnSpPr>
        <p:spPr>
          <a:xfrm>
            <a:off x="1021579" y="6443126"/>
            <a:ext cx="563569" cy="361122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Connettore 1 117"/>
          <p:cNvCxnSpPr>
            <a:stCxn id="107" idx="2"/>
            <a:endCxn id="105" idx="0"/>
          </p:cNvCxnSpPr>
          <p:nvPr/>
        </p:nvCxnSpPr>
        <p:spPr>
          <a:xfrm flipH="1">
            <a:off x="548680" y="6443126"/>
            <a:ext cx="472899" cy="361122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0947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77209</TotalTime>
  <Words>56</Words>
  <Application>Microsoft Macintosh PowerPoint</Application>
  <PresentationFormat>Presentazione su schermo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Magliozzi Roberta</dc:creator>
  <cp:lastModifiedBy>Gabriele Farina</cp:lastModifiedBy>
  <cp:revision>672</cp:revision>
  <cp:lastPrinted>2016-12-22T13:21:11Z</cp:lastPrinted>
  <dcterms:created xsi:type="dcterms:W3CDTF">2014-07-08T09:00:08Z</dcterms:created>
  <dcterms:modified xsi:type="dcterms:W3CDTF">2017-01-19T12:38:14Z</dcterms:modified>
</cp:coreProperties>
</file>