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9" d="100"/>
          <a:sy n="59" d="100"/>
        </p:scale>
        <p:origin x="-2208" y="-8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2502;&#12483;&#12463;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529-E744-8B3E-CCE4EF900C5C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529-E744-8B3E-CCE4EF900C5C}"/>
              </c:ext>
            </c:extLst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529-E744-8B3E-CCE4EF900C5C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Sheet1!$D$15:$F$15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0.121840718888789</c:v>
                  </c:pt>
                  <c:pt idx="2">
                    <c:v>0.0815959015076249</c:v>
                  </c:pt>
                </c:numCache>
              </c:numRef>
            </c:plus>
            <c:minus>
              <c:numRef>
                <c:f>Sheet1!$D$15:$F$15</c:f>
                <c:numCache>
                  <c:formatCode>General</c:formatCode>
                  <c:ptCount val="3"/>
                  <c:pt idx="0">
                    <c:v>0.0</c:v>
                  </c:pt>
                  <c:pt idx="1">
                    <c:v>0.121840718888789</c:v>
                  </c:pt>
                  <c:pt idx="2">
                    <c:v>0.0815959015076249</c:v>
                  </c:pt>
                </c:numCache>
              </c:numRef>
            </c:minus>
          </c:errBars>
          <c:cat>
            <c:numRef>
              <c:f>Sheet1!$D$20:$F$20</c:f>
              <c:numCache>
                <c:formatCode>General</c:formatCode>
                <c:ptCount val="3"/>
              </c:numCache>
            </c:numRef>
          </c:cat>
          <c:val>
            <c:numRef>
              <c:f>Sheet1!$D$16:$F$16</c:f>
              <c:numCache>
                <c:formatCode>General</c:formatCode>
                <c:ptCount val="3"/>
                <c:pt idx="0">
                  <c:v>1.0</c:v>
                </c:pt>
                <c:pt idx="1">
                  <c:v>0.335211915719431</c:v>
                </c:pt>
                <c:pt idx="2">
                  <c:v>0.219464241347922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529-E744-8B3E-CCE4EF900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50"/>
        <c:axId val="-2101135608"/>
        <c:axId val="-2015726808"/>
      </c:barChart>
      <c:catAx>
        <c:axId val="-2101135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15726808"/>
        <c:crosses val="autoZero"/>
        <c:auto val="1"/>
        <c:lblAlgn val="ctr"/>
        <c:lblOffset val="100"/>
        <c:noMultiLvlLbl val="0"/>
      </c:catAx>
      <c:valAx>
        <c:axId val="-20157268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/>
                <a:cs typeface="Arial"/>
              </a:defRPr>
            </a:pPr>
            <a:endParaRPr lang="ja-JP"/>
          </a:p>
        </c:txPr>
        <c:crossAx val="-2101135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86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36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591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3363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2522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46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987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551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4710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8876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4073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996E4-CDFE-3D4F-B76C-BA5DF35A7A11}" type="datetimeFigureOut">
              <a:rPr kumimoji="1" lang="ja-JP" altLang="en-US" smtClean="0"/>
              <a:t>18/09/18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C4829-31C3-4845-BFDD-C8EAFDDF1E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697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jpeg"/><Relationship Id="rId5" Type="http://schemas.microsoft.com/office/2007/relationships/hdphoto" Target="../media/hdphoto2.wdp"/><Relationship Id="rId6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図形グループ 3"/>
          <p:cNvGrpSpPr/>
          <p:nvPr/>
        </p:nvGrpSpPr>
        <p:grpSpPr>
          <a:xfrm>
            <a:off x="1754219" y="1829640"/>
            <a:ext cx="2749574" cy="1475422"/>
            <a:chOff x="2888845" y="1322626"/>
            <a:chExt cx="2749574" cy="147542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3061399" y="1760754"/>
              <a:ext cx="6848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Arial"/>
                  <a:cs typeface="Arial"/>
                </a:rPr>
                <a:t>Fstl1</a:t>
              </a:r>
              <a:endParaRPr kumimoji="1" lang="ja-JP" altLang="en-US" dirty="0">
                <a:latin typeface="Arial"/>
                <a:cs typeface="Arial"/>
              </a:endParaRPr>
            </a:p>
          </p:txBody>
        </p:sp>
        <p:sp>
          <p:nvSpPr>
            <p:cNvPr id="6" name="テキスト ボックス 5"/>
            <p:cNvSpPr txBox="1"/>
            <p:nvPr/>
          </p:nvSpPr>
          <p:spPr>
            <a:xfrm>
              <a:off x="3061399" y="2364870"/>
              <a:ext cx="7106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Arial"/>
                  <a:cs typeface="Arial"/>
                </a:rPr>
                <a:t>Actin</a:t>
              </a:r>
              <a:endParaRPr kumimoji="1" lang="ja-JP" altLang="en-US" dirty="0">
                <a:latin typeface="Arial"/>
                <a:cs typeface="Arial"/>
              </a:endParaRP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3670078" y="1322626"/>
              <a:ext cx="7235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latin typeface="Arial"/>
                  <a:cs typeface="Arial"/>
                </a:rPr>
                <a:t>control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4498827" y="1322626"/>
              <a:ext cx="384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latin typeface="Arial"/>
                  <a:cs typeface="Arial"/>
                </a:rPr>
                <a:t>#1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5150857" y="1322626"/>
              <a:ext cx="384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latin typeface="Arial"/>
                  <a:cs typeface="Arial"/>
                </a:rPr>
                <a:t>#2</a:t>
              </a:r>
            </a:p>
          </p:txBody>
        </p:sp>
        <p:sp>
          <p:nvSpPr>
            <p:cNvPr id="10" name="テキスト ボックス 9"/>
            <p:cNvSpPr txBox="1"/>
            <p:nvPr/>
          </p:nvSpPr>
          <p:spPr>
            <a:xfrm>
              <a:off x="2888845" y="1322626"/>
              <a:ext cx="743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err="1">
                  <a:latin typeface="Arial"/>
                  <a:cs typeface="Arial"/>
                </a:rPr>
                <a:t>siRNA</a:t>
              </a:r>
              <a:r>
                <a:rPr kumimoji="1" lang="en-US" altLang="ja-JP" sz="1400" dirty="0">
                  <a:latin typeface="Arial"/>
                  <a:cs typeface="Arial"/>
                </a:rPr>
                <a:t>: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pic>
          <p:nvPicPr>
            <p:cNvPr id="11" name="図 10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64400" y="1786155"/>
              <a:ext cx="1874019" cy="3693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図 1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64400" y="2305605"/>
              <a:ext cx="1874019" cy="492443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</p:grpSp>
      <p:sp>
        <p:nvSpPr>
          <p:cNvPr id="21" name="テキスト ボックス 20"/>
          <p:cNvSpPr txBox="1"/>
          <p:nvPr/>
        </p:nvSpPr>
        <p:spPr>
          <a:xfrm>
            <a:off x="216814" y="170875"/>
            <a:ext cx="10254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latin typeface="Arial"/>
                <a:cs typeface="Arial"/>
              </a:rPr>
              <a:t>Fig. S</a:t>
            </a:r>
            <a:r>
              <a:rPr lang="en-US" altLang="ja-JP" sz="2000" b="1" dirty="0">
                <a:latin typeface="Arial"/>
                <a:cs typeface="Arial"/>
              </a:rPr>
              <a:t>1</a:t>
            </a:r>
            <a:endParaRPr kumimoji="1" lang="ja-JP" altLang="en-US" sz="2000" b="1" dirty="0">
              <a:latin typeface="Arial"/>
              <a:cs typeface="Arial"/>
            </a:endParaRPr>
          </a:p>
        </p:txBody>
      </p:sp>
      <p:grpSp>
        <p:nvGrpSpPr>
          <p:cNvPr id="3" name="図形グループ 2"/>
          <p:cNvGrpSpPr/>
          <p:nvPr/>
        </p:nvGrpSpPr>
        <p:grpSpPr>
          <a:xfrm>
            <a:off x="1799860" y="4464678"/>
            <a:ext cx="2866248" cy="2828555"/>
            <a:chOff x="1799860" y="4464678"/>
            <a:chExt cx="2866248" cy="2828555"/>
          </a:xfrm>
        </p:grpSpPr>
        <p:graphicFrame>
          <p:nvGraphicFramePr>
            <p:cNvPr id="14" name="グラフ 1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1783577"/>
                </p:ext>
              </p:extLst>
            </p:nvPr>
          </p:nvGraphicFramePr>
          <p:xfrm>
            <a:off x="2143041" y="4464678"/>
            <a:ext cx="2523067" cy="2514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5" name="テキスト ボックス 14"/>
            <p:cNvSpPr txBox="1"/>
            <p:nvPr/>
          </p:nvSpPr>
          <p:spPr>
            <a:xfrm>
              <a:off x="2590931" y="6985456"/>
              <a:ext cx="5836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smtClean="0">
                  <a:latin typeface="Arial"/>
                  <a:cs typeface="Arial"/>
                </a:rPr>
                <a:t>CON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3417201" y="6985456"/>
              <a:ext cx="384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latin typeface="Arial"/>
                  <a:cs typeface="Arial"/>
                </a:rPr>
                <a:t>#1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4010430" y="6985456"/>
              <a:ext cx="3843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>
                  <a:latin typeface="Arial"/>
                  <a:cs typeface="Arial"/>
                </a:rPr>
                <a:t>#2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 rot="16200000">
              <a:off x="956623" y="5589200"/>
              <a:ext cx="196347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 smtClean="0">
                  <a:latin typeface="Arial"/>
                  <a:cs typeface="Arial"/>
                </a:rPr>
                <a:t>Relative level (Fstl1/Actin)</a:t>
              </a:r>
              <a:endParaRPr kumimoji="1" lang="ja-JP" altLang="en-US" sz="1200" dirty="0">
                <a:latin typeface="Arial"/>
                <a:cs typeface="Arial"/>
              </a:endParaRPr>
            </a:p>
          </p:txBody>
        </p:sp>
        <p:sp>
          <p:nvSpPr>
            <p:cNvPr id="19" name="正方形/長方形 18"/>
            <p:cNvSpPr/>
            <p:nvPr/>
          </p:nvSpPr>
          <p:spPr>
            <a:xfrm>
              <a:off x="3351364" y="5696805"/>
              <a:ext cx="3643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>
                  <a:latin typeface="Arial"/>
                  <a:cs typeface="Arial"/>
                </a:rPr>
                <a:t>**</a:t>
              </a:r>
              <a:endParaRPr lang="ja-JP" altLang="en-US" dirty="0">
                <a:latin typeface="Arial"/>
                <a:cs typeface="Arial"/>
              </a:endParaRPr>
            </a:p>
          </p:txBody>
        </p:sp>
        <p:sp>
          <p:nvSpPr>
            <p:cNvPr id="20" name="正方形/長方形 19"/>
            <p:cNvSpPr/>
            <p:nvPr/>
          </p:nvSpPr>
          <p:spPr>
            <a:xfrm>
              <a:off x="3996600" y="5983072"/>
              <a:ext cx="3643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dirty="0">
                  <a:latin typeface="Arial"/>
                  <a:cs typeface="Arial"/>
                </a:rPr>
                <a:t>**</a:t>
              </a:r>
              <a:endParaRPr lang="ja-JP" altLang="en-US" dirty="0">
                <a:latin typeface="Arial"/>
                <a:cs typeface="Arial"/>
              </a:endParaRPr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1912005" y="6985456"/>
              <a:ext cx="74326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dirty="0" err="1" smtClean="0">
                  <a:latin typeface="Arial"/>
                  <a:cs typeface="Arial"/>
                </a:rPr>
                <a:t>siRNA</a:t>
              </a:r>
              <a:r>
                <a:rPr kumimoji="1" lang="en-US" altLang="ja-JP" sz="1400" dirty="0" smtClean="0">
                  <a:latin typeface="Arial"/>
                  <a:cs typeface="Arial"/>
                </a:rPr>
                <a:t>:</a:t>
              </a:r>
              <a:endParaRPr kumimoji="1" lang="ja-JP" altLang="en-US" sz="140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9959152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1156</TotalTime>
  <Words>30</Words>
  <Application>Microsoft Macintosh PowerPoint</Application>
  <PresentationFormat>画面に合わせる (4:3)</PresentationFormat>
  <Paragraphs>14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伊藤 教道</dc:creator>
  <cp:lastModifiedBy>伊藤 教道</cp:lastModifiedBy>
  <cp:revision>7</cp:revision>
  <dcterms:created xsi:type="dcterms:W3CDTF">2018-09-16T05:04:04Z</dcterms:created>
  <dcterms:modified xsi:type="dcterms:W3CDTF">2018-09-18T08:36:29Z</dcterms:modified>
</cp:coreProperties>
</file>