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</p:sldIdLst>
  <p:sldSz cx="6858000" cy="9144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59" d="100"/>
          <a:sy n="59" d="100"/>
        </p:scale>
        <p:origin x="-2136" y="-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9865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0363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9591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3363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522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546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9871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6551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4710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8876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4073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697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16814" y="170875"/>
            <a:ext cx="10254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Arial"/>
                <a:cs typeface="Arial"/>
              </a:rPr>
              <a:t>Fig. S</a:t>
            </a:r>
            <a:r>
              <a:rPr lang="en-US" altLang="ja-JP" sz="2000" b="1" dirty="0">
                <a:latin typeface="Arial"/>
                <a:cs typeface="Arial"/>
              </a:rPr>
              <a:t>4</a:t>
            </a:r>
            <a:endParaRPr kumimoji="1" lang="ja-JP" altLang="en-US" sz="2000" b="1" dirty="0">
              <a:latin typeface="Arial"/>
              <a:cs typeface="Arial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5589" y="3197176"/>
            <a:ext cx="8460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 smtClean="0">
                <a:latin typeface="Arial"/>
                <a:cs typeface="Arial"/>
              </a:rPr>
              <a:t>PolyI</a:t>
            </a:r>
            <a:r>
              <a:rPr kumimoji="1" lang="en-US" altLang="ja-JP" sz="1600" dirty="0" err="1">
                <a:latin typeface="Arial"/>
                <a:cs typeface="Arial"/>
              </a:rPr>
              <a:t>:C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93" y="2509597"/>
            <a:ext cx="1854321" cy="185432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460" y="2509597"/>
            <a:ext cx="1854321" cy="1854321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126" y="2509597"/>
            <a:ext cx="1854321" cy="1854321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4230205" y="2509596"/>
            <a:ext cx="623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rgbClr val="FFFFFF"/>
                </a:solidFill>
                <a:latin typeface="Arial"/>
                <a:cs typeface="Arial"/>
              </a:rPr>
              <a:t>Ifitm3</a:t>
            </a:r>
            <a:endParaRPr kumimoji="1" lang="ja-JP" altLang="en-US" sz="1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191054" y="2509596"/>
            <a:ext cx="5737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rgbClr val="FFFFFF"/>
                </a:solidFill>
                <a:latin typeface="Arial"/>
                <a:cs typeface="Arial"/>
              </a:rPr>
              <a:t>Fstl1</a:t>
            </a:r>
            <a:endParaRPr kumimoji="1" lang="ja-JP" altLang="en-US" sz="1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244466" y="2509596"/>
            <a:ext cx="6935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rgbClr val="FFFFFF"/>
                </a:solidFill>
                <a:latin typeface="Arial"/>
                <a:cs typeface="Arial"/>
              </a:rPr>
              <a:t>Merge</a:t>
            </a:r>
            <a:endParaRPr kumimoji="1" lang="ja-JP" altLang="en-US" sz="140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586700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1156</TotalTime>
  <Words>9</Words>
  <Application>Microsoft Macintosh PowerPoint</Application>
  <PresentationFormat>画面に合わせる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伊藤 教道</dc:creator>
  <cp:lastModifiedBy>伊藤 教道</cp:lastModifiedBy>
  <cp:revision>7</cp:revision>
  <dcterms:created xsi:type="dcterms:W3CDTF">2018-09-16T05:04:04Z</dcterms:created>
  <dcterms:modified xsi:type="dcterms:W3CDTF">2018-09-18T08:37:54Z</dcterms:modified>
</cp:coreProperties>
</file>