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9" d="100"/>
          <a:sy n="59" d="100"/>
        </p:scale>
        <p:origin x="-1768" y="-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ITO:Library:Containers:com.apple.mail:Data:Library:Mail%20Downloads:2E3DE974-1B82-4B5A-9A0B-5256F25C59F5:BM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640-8049-989B-B4928973B79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640-8049-989B-B4928973B79C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640-8049-989B-B4928973B79C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640-8049-989B-B4928973B79C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640-8049-989B-B4928973B79C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640-8049-989B-B4928973B79C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Sheet1!$AB$94:$AF$94</c:f>
                <c:numCache>
                  <c:formatCode>General</c:formatCode>
                  <c:ptCount val="5"/>
                  <c:pt idx="0">
                    <c:v>5.435913712959116</c:v>
                  </c:pt>
                  <c:pt idx="1">
                    <c:v>5.768181452635765</c:v>
                  </c:pt>
                  <c:pt idx="2">
                    <c:v>6.278350340560765</c:v>
                  </c:pt>
                  <c:pt idx="3">
                    <c:v>13.18759982391206</c:v>
                  </c:pt>
                  <c:pt idx="4">
                    <c:v>0.0</c:v>
                  </c:pt>
                </c:numCache>
              </c:numRef>
            </c:plus>
            <c:minus>
              <c:numRef>
                <c:f>Sheet1!$AB$94:$AF$94</c:f>
                <c:numCache>
                  <c:formatCode>General</c:formatCode>
                  <c:ptCount val="5"/>
                  <c:pt idx="0">
                    <c:v>5.435913712959116</c:v>
                  </c:pt>
                  <c:pt idx="1">
                    <c:v>5.768181452635765</c:v>
                  </c:pt>
                  <c:pt idx="2">
                    <c:v>6.278350340560765</c:v>
                  </c:pt>
                  <c:pt idx="3">
                    <c:v>13.18759982391206</c:v>
                  </c:pt>
                  <c:pt idx="4">
                    <c:v>0.0</c:v>
                  </c:pt>
                </c:numCache>
              </c:numRef>
            </c:minus>
          </c:errBars>
          <c:cat>
            <c:numRef>
              <c:f>Sheet1!$AB$118:$AE$118</c:f>
              <c:numCache>
                <c:formatCode>General</c:formatCode>
                <c:ptCount val="4"/>
              </c:numCache>
            </c:numRef>
          </c:cat>
          <c:val>
            <c:numRef>
              <c:f>Sheet1!$AB$93:$AE$93</c:f>
              <c:numCache>
                <c:formatCode>General</c:formatCode>
                <c:ptCount val="4"/>
                <c:pt idx="0">
                  <c:v>175.3</c:v>
                </c:pt>
                <c:pt idx="1">
                  <c:v>173.9083333333333</c:v>
                </c:pt>
                <c:pt idx="2">
                  <c:v>166.6954545454545</c:v>
                </c:pt>
                <c:pt idx="3">
                  <c:v>163.3428571428572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F640-8049-989B-B4928973B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5820600"/>
        <c:axId val="-2127443928"/>
      </c:barChart>
      <c:catAx>
        <c:axId val="-2065820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27443928"/>
        <c:crosses val="autoZero"/>
        <c:auto val="1"/>
        <c:lblAlgn val="ctr"/>
        <c:lblOffset val="100"/>
        <c:noMultiLvlLbl val="0"/>
      </c:catAx>
      <c:valAx>
        <c:axId val="-2127443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/>
                <a:cs typeface="Arial"/>
              </a:defRPr>
            </a:pPr>
            <a:endParaRPr lang="ja-JP"/>
          </a:p>
        </c:txPr>
        <c:crossAx val="-2065820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86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36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59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336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2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46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87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55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710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87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07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97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16814" y="170875"/>
            <a:ext cx="1025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Arial"/>
                <a:cs typeface="Arial"/>
              </a:rPr>
              <a:t>Fig. S6</a:t>
            </a:r>
            <a:endParaRPr kumimoji="1" lang="ja-JP" altLang="en-US" sz="2000" b="1" dirty="0">
              <a:latin typeface="Arial"/>
              <a:cs typeface="Arial"/>
            </a:endParaRPr>
          </a:p>
        </p:txBody>
      </p:sp>
      <p:grpSp>
        <p:nvGrpSpPr>
          <p:cNvPr id="18" name="図形グループ 17"/>
          <p:cNvGrpSpPr/>
          <p:nvPr/>
        </p:nvGrpSpPr>
        <p:grpSpPr>
          <a:xfrm>
            <a:off x="888077" y="2291246"/>
            <a:ext cx="4721971" cy="4178105"/>
            <a:chOff x="888077" y="2291246"/>
            <a:chExt cx="4721971" cy="4178105"/>
          </a:xfrm>
        </p:grpSpPr>
        <p:sp>
          <p:nvSpPr>
            <p:cNvPr id="7" name="テキスト ボックス 6"/>
            <p:cNvSpPr txBox="1"/>
            <p:nvPr/>
          </p:nvSpPr>
          <p:spPr>
            <a:xfrm rot="16200000">
              <a:off x="64527" y="4407099"/>
              <a:ext cx="19240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latin typeface="Arial"/>
                  <a:cs typeface="Arial"/>
                </a:rPr>
                <a:t>T</a:t>
              </a:r>
              <a:r>
                <a:rPr lang="en-US" altLang="ja-JP" sz="1200" dirty="0" smtClean="0">
                  <a:latin typeface="Arial"/>
                  <a:cs typeface="Arial"/>
                </a:rPr>
                <a:t>otal </a:t>
              </a:r>
              <a:r>
                <a:rPr lang="en-US" altLang="ja-JP" sz="1200" dirty="0" err="1">
                  <a:latin typeface="Arial"/>
                  <a:cs typeface="Arial"/>
                </a:rPr>
                <a:t>neurites</a:t>
              </a:r>
              <a:r>
                <a:rPr lang="en-US" altLang="ja-JP" sz="1200" dirty="0">
                  <a:latin typeface="Arial"/>
                  <a:cs typeface="Arial"/>
                </a:rPr>
                <a:t> length (µm)</a:t>
              </a:r>
              <a:endParaRPr kumimoji="1" lang="ja-JP" altLang="en-US" sz="1200" dirty="0">
                <a:latin typeface="Arial"/>
                <a:cs typeface="Arial"/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910137" y="6007686"/>
              <a:ext cx="43919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Arial"/>
                  <a:cs typeface="Arial"/>
                </a:rPr>
                <a:t>rmBmp4              -                 10nM             10nM                 -</a:t>
              </a:r>
            </a:p>
            <a:p>
              <a:r>
                <a:rPr lang="en-US" altLang="ja-JP" sz="1200" dirty="0">
                  <a:latin typeface="Arial"/>
                  <a:cs typeface="Arial"/>
                </a:rPr>
                <a:t>rmFstl1                -                    -                100nM          100nM</a:t>
              </a:r>
              <a:endParaRPr kumimoji="1" lang="ja-JP" altLang="en-US" sz="1200" dirty="0">
                <a:latin typeface="Arial"/>
                <a:cs typeface="Arial"/>
              </a:endParaRPr>
            </a:p>
          </p:txBody>
        </p:sp>
        <p:graphicFrame>
          <p:nvGraphicFramePr>
            <p:cNvPr id="9" name="グラフ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46628522"/>
                </p:ext>
              </p:extLst>
            </p:nvPr>
          </p:nvGraphicFramePr>
          <p:xfrm>
            <a:off x="1291635" y="3198096"/>
            <a:ext cx="4318413" cy="27748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" name="図形グループ 2"/>
            <p:cNvGrpSpPr/>
            <p:nvPr/>
          </p:nvGrpSpPr>
          <p:grpSpPr>
            <a:xfrm>
              <a:off x="1781991" y="2291246"/>
              <a:ext cx="3584422" cy="792775"/>
              <a:chOff x="1781991" y="2291246"/>
              <a:chExt cx="3584422" cy="792775"/>
            </a:xfrm>
          </p:grpSpPr>
          <p:pic>
            <p:nvPicPr>
              <p:cNvPr id="10" name="図 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59" t="26667" r="26274" b="33333"/>
              <a:stretch/>
            </p:blipFill>
            <p:spPr>
              <a:xfrm>
                <a:off x="1781991" y="2294877"/>
                <a:ext cx="854905" cy="789144"/>
              </a:xfrm>
              <a:prstGeom prst="rect">
                <a:avLst/>
              </a:prstGeom>
            </p:spPr>
          </p:pic>
          <p:pic>
            <p:nvPicPr>
              <p:cNvPr id="11" name="図 10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861" t="30000" r="32673" b="30000"/>
              <a:stretch/>
            </p:blipFill>
            <p:spPr>
              <a:xfrm>
                <a:off x="4511508" y="2294877"/>
                <a:ext cx="854905" cy="789144"/>
              </a:xfrm>
              <a:prstGeom prst="rect">
                <a:avLst/>
              </a:prstGeom>
            </p:spPr>
          </p:pic>
          <p:pic>
            <p:nvPicPr>
              <p:cNvPr id="12" name="図 1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161" t="23333" r="31372" b="36667"/>
              <a:stretch/>
            </p:blipFill>
            <p:spPr>
              <a:xfrm>
                <a:off x="3601669" y="2294877"/>
                <a:ext cx="854905" cy="789144"/>
              </a:xfrm>
              <a:prstGeom prst="rect">
                <a:avLst/>
              </a:prstGeom>
            </p:spPr>
          </p:pic>
          <p:pic>
            <p:nvPicPr>
              <p:cNvPr id="13" name="図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69" t="30574" r="37564" b="29242"/>
              <a:stretch/>
            </p:blipFill>
            <p:spPr>
              <a:xfrm>
                <a:off x="2691830" y="2291246"/>
                <a:ext cx="854905" cy="792775"/>
              </a:xfrm>
              <a:prstGeom prst="rect">
                <a:avLst/>
              </a:prstGeom>
            </p:spPr>
          </p:pic>
          <p:cxnSp>
            <p:nvCxnSpPr>
              <p:cNvPr id="16" name="直線コネクタ 15"/>
              <p:cNvCxnSpPr/>
              <p:nvPr/>
            </p:nvCxnSpPr>
            <p:spPr>
              <a:xfrm>
                <a:off x="2339516" y="3017774"/>
                <a:ext cx="241174" cy="654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1177028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</TotalTime>
  <Words>19</Words>
  <Application>Microsoft Macintosh PowerPoint</Application>
  <PresentationFormat>画面に合わせる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伊藤 教道</dc:creator>
  <cp:lastModifiedBy>伊藤 教道</cp:lastModifiedBy>
  <cp:revision>7</cp:revision>
  <dcterms:created xsi:type="dcterms:W3CDTF">2018-09-16T05:04:04Z</dcterms:created>
  <dcterms:modified xsi:type="dcterms:W3CDTF">2018-09-18T08:38:54Z</dcterms:modified>
</cp:coreProperties>
</file>