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60" d="100"/>
          <a:sy n="60" d="100"/>
        </p:scale>
        <p:origin x="-1372" y="-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4BA6B-B0FE-407E-82C2-0281D211986D}" type="datetimeFigureOut">
              <a:rPr lang="zh-CN" altLang="en-US" smtClean="0"/>
              <a:t>2018/10/18 Thursday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C767A-6C1D-4DED-9453-586A5A02F5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6508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4BA6B-B0FE-407E-82C2-0281D211986D}" type="datetimeFigureOut">
              <a:rPr lang="zh-CN" altLang="en-US" smtClean="0"/>
              <a:t>2018/10/18 Thursday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C767A-6C1D-4DED-9453-586A5A02F5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7931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4BA6B-B0FE-407E-82C2-0281D211986D}" type="datetimeFigureOut">
              <a:rPr lang="zh-CN" altLang="en-US" smtClean="0"/>
              <a:t>2018/10/18 Thursday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C767A-6C1D-4DED-9453-586A5A02F5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7306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4BA6B-B0FE-407E-82C2-0281D211986D}" type="datetimeFigureOut">
              <a:rPr lang="zh-CN" altLang="en-US" smtClean="0"/>
              <a:t>2018/10/18 Thursday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C767A-6C1D-4DED-9453-586A5A02F5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5253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4BA6B-B0FE-407E-82C2-0281D211986D}" type="datetimeFigureOut">
              <a:rPr lang="zh-CN" altLang="en-US" smtClean="0"/>
              <a:t>2018/10/18 Thursday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C767A-6C1D-4DED-9453-586A5A02F5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0253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4BA6B-B0FE-407E-82C2-0281D211986D}" type="datetimeFigureOut">
              <a:rPr lang="zh-CN" altLang="en-US" smtClean="0"/>
              <a:t>2018/10/18 Thursday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C767A-6C1D-4DED-9453-586A5A02F5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088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4BA6B-B0FE-407E-82C2-0281D211986D}" type="datetimeFigureOut">
              <a:rPr lang="zh-CN" altLang="en-US" smtClean="0"/>
              <a:t>2018/10/18 Thursday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C767A-6C1D-4DED-9453-586A5A02F5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1340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4BA6B-B0FE-407E-82C2-0281D211986D}" type="datetimeFigureOut">
              <a:rPr lang="zh-CN" altLang="en-US" smtClean="0"/>
              <a:t>2018/10/18 Thursday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C767A-6C1D-4DED-9453-586A5A02F5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9754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4BA6B-B0FE-407E-82C2-0281D211986D}" type="datetimeFigureOut">
              <a:rPr lang="zh-CN" altLang="en-US" smtClean="0"/>
              <a:t>2018/10/18 Thursday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C767A-6C1D-4DED-9453-586A5A02F5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0912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4BA6B-B0FE-407E-82C2-0281D211986D}" type="datetimeFigureOut">
              <a:rPr lang="zh-CN" altLang="en-US" smtClean="0"/>
              <a:t>2018/10/18 Thursday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C767A-6C1D-4DED-9453-586A5A02F5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9418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4BA6B-B0FE-407E-82C2-0281D211986D}" type="datetimeFigureOut">
              <a:rPr lang="zh-CN" altLang="en-US" smtClean="0"/>
              <a:t>2018/10/18 Thursday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C767A-6C1D-4DED-9453-586A5A02F5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2006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4BA6B-B0FE-407E-82C2-0281D211986D}" type="datetimeFigureOut">
              <a:rPr lang="zh-CN" altLang="en-US" smtClean="0"/>
              <a:t>2018/10/18 Thursday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C767A-6C1D-4DED-9453-586A5A02F5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7673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2370"/>
            <a:ext cx="1467068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Figure </a:t>
            </a:r>
            <a:r>
              <a:rPr lang="en-US" altLang="zh-CN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smtClean="0">
                <a:latin typeface="Times New Roman" pitchFamily="18" charset="0"/>
                <a:cs typeface="Times New Roman" pitchFamily="18" charset="0"/>
              </a:rPr>
              <a:t>S2</a:t>
            </a:r>
            <a:endParaRPr lang="en-US" altLang="zh-CN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zh-CN" altLang="zh-CN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3" r="37678"/>
          <a:stretch/>
        </p:blipFill>
        <p:spPr>
          <a:xfrm>
            <a:off x="5555936" y="1955878"/>
            <a:ext cx="2584860" cy="320131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5" t="10312" b="21872"/>
          <a:stretch/>
        </p:blipFill>
        <p:spPr>
          <a:xfrm>
            <a:off x="1043608" y="1955878"/>
            <a:ext cx="4239459" cy="3200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27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2</Words>
  <Application>Microsoft Office PowerPoint</Application>
  <PresentationFormat>全屏显示(4:3)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DELL</dc:creator>
  <cp:lastModifiedBy>User</cp:lastModifiedBy>
  <cp:revision>26</cp:revision>
  <dcterms:created xsi:type="dcterms:W3CDTF">2018-08-17T14:02:07Z</dcterms:created>
  <dcterms:modified xsi:type="dcterms:W3CDTF">2018-10-18T09:08:14Z</dcterms:modified>
</cp:coreProperties>
</file>