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5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4EFCE1-9F55-4334-9FAB-872ED94D5772}" type="datetimeFigureOut">
              <a:rPr lang="en-US" smtClean="0"/>
              <a:t>6/30/2019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4A88C8-1A0A-4ED1-A77B-D178B86907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2830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F0553-8230-45C5-B503-7ED6E25E4620}" type="datetimeFigureOut">
              <a:rPr lang="en-US" smtClean="0"/>
              <a:t>6/30/2019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3BBC-1CA7-4703-ADCB-5C0F6CBBE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822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F0553-8230-45C5-B503-7ED6E25E4620}" type="datetimeFigureOut">
              <a:rPr lang="en-US" smtClean="0"/>
              <a:t>6/30/2019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3BBC-1CA7-4703-ADCB-5C0F6CBBE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166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F0553-8230-45C5-B503-7ED6E25E4620}" type="datetimeFigureOut">
              <a:rPr lang="en-US" smtClean="0"/>
              <a:t>6/30/2019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3BBC-1CA7-4703-ADCB-5C0F6CBBE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42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F0553-8230-45C5-B503-7ED6E25E4620}" type="datetimeFigureOut">
              <a:rPr lang="en-US" smtClean="0"/>
              <a:t>6/30/2019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3BBC-1CA7-4703-ADCB-5C0F6CBBE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084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F0553-8230-45C5-B503-7ED6E25E4620}" type="datetimeFigureOut">
              <a:rPr lang="en-US" smtClean="0"/>
              <a:t>6/30/2019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3BBC-1CA7-4703-ADCB-5C0F6CBBE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690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F0553-8230-45C5-B503-7ED6E25E4620}" type="datetimeFigureOut">
              <a:rPr lang="en-US" smtClean="0"/>
              <a:t>6/30/2019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3BBC-1CA7-4703-ADCB-5C0F6CBBE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695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F0553-8230-45C5-B503-7ED6E25E4620}" type="datetimeFigureOut">
              <a:rPr lang="en-US" smtClean="0"/>
              <a:t>6/30/2019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3BBC-1CA7-4703-ADCB-5C0F6CBBE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890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F0553-8230-45C5-B503-7ED6E25E4620}" type="datetimeFigureOut">
              <a:rPr lang="en-US" smtClean="0"/>
              <a:t>6/30/2019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3BBC-1CA7-4703-ADCB-5C0F6CBBE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822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F0553-8230-45C5-B503-7ED6E25E4620}" type="datetimeFigureOut">
              <a:rPr lang="en-US" smtClean="0"/>
              <a:t>6/30/2019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3BBC-1CA7-4703-ADCB-5C0F6CBBE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60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F0553-8230-45C5-B503-7ED6E25E4620}" type="datetimeFigureOut">
              <a:rPr lang="en-US" smtClean="0"/>
              <a:t>6/30/2019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3BBC-1CA7-4703-ADCB-5C0F6CBBE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763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F0553-8230-45C5-B503-7ED6E25E4620}" type="datetimeFigureOut">
              <a:rPr lang="en-US" smtClean="0"/>
              <a:t>6/30/2019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C3BBC-1CA7-4703-ADCB-5C0F6CBBE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336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4F0553-8230-45C5-B503-7ED6E25E4620}" type="datetimeFigureOut">
              <a:rPr lang="en-US" smtClean="0"/>
              <a:t>6/30/2019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C3BBC-1CA7-4703-ADCB-5C0F6CBBE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321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0293" y="2498764"/>
            <a:ext cx="1435585" cy="1737360"/>
          </a:xfrm>
          <a:prstGeom prst="rect">
            <a:avLst/>
          </a:prstGeom>
        </p:spPr>
      </p:pic>
      <p:sp>
        <p:nvSpPr>
          <p:cNvPr id="9" name="TextBox 20"/>
          <p:cNvSpPr txBox="1"/>
          <p:nvPr/>
        </p:nvSpPr>
        <p:spPr>
          <a:xfrm>
            <a:off x="6453203" y="3432057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>
                <a:latin typeface="+mj-lt"/>
                <a:cs typeface="Arial" panose="020B0604020202020204" pitchFamily="34" charset="0"/>
              </a:rPr>
              <a:t>*</a:t>
            </a:r>
            <a:endParaRPr lang="en-US" sz="1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30289" y="4113014"/>
            <a:ext cx="59824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Normal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4660636" y="3193565"/>
            <a:ext cx="13965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LPA</a:t>
            </a:r>
            <a:r>
              <a:rPr lang="en-US" altLang="ko-KR" sz="1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ko-KR" sz="1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ko-KR" sz="1000" dirty="0">
                <a:latin typeface="Arial" panose="020B0604020202020204" pitchFamily="34" charset="0"/>
                <a:cs typeface="Arial" panose="020B0604020202020204" pitchFamily="34" charset="0"/>
              </a:rPr>
              <a:t>(fold induction)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998614" y="4113014"/>
            <a:ext cx="5052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shNC</a:t>
            </a:r>
            <a:endParaRPr lang="ko-K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67738" y="4113014"/>
            <a:ext cx="63030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shLPA</a:t>
            </a:r>
            <a:r>
              <a:rPr lang="en-US" altLang="ko-KR" sz="10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ko-KR" altLang="en-US" sz="1000" baseline="-2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585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2004</TotalTime>
  <Words>9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사용자</dc:creator>
  <cp:lastModifiedBy>Windows 사용자</cp:lastModifiedBy>
  <cp:revision>86</cp:revision>
  <dcterms:created xsi:type="dcterms:W3CDTF">2019-06-25T05:43:47Z</dcterms:created>
  <dcterms:modified xsi:type="dcterms:W3CDTF">2019-06-30T08:28:38Z</dcterms:modified>
</cp:coreProperties>
</file>