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6" r:id="rId2"/>
  </p:sldIdLst>
  <p:sldSz cx="6858000" cy="96012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38" autoAdjust="0"/>
    <p:restoredTop sz="67651" autoAdjust="0"/>
  </p:normalViewPr>
  <p:slideViewPr>
    <p:cSldViewPr snapToGrid="0">
      <p:cViewPr varScale="1">
        <p:scale>
          <a:sx n="58" d="100"/>
          <a:sy n="58" d="100"/>
        </p:scale>
        <p:origin x="33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7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326B5C2-90F1-C94A-A500-1D87178F2F66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84425" y="1162050"/>
            <a:ext cx="224155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474CF15-0EAE-A546-9AA6-E99D5CAB1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55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Supplementary Table</a:t>
            </a:r>
            <a:r>
              <a:rPr lang="en-US" baseline="0" dirty="0"/>
              <a:t> 1</a:t>
            </a:r>
            <a:r>
              <a:rPr lang="en-US" dirty="0"/>
              <a:t>- absolute cell counts for brain flow preps from automated volumetric data obtained from cytometers (</a:t>
            </a:r>
            <a:r>
              <a:rPr lang="en-US" dirty="0" err="1"/>
              <a:t>Cytoflex</a:t>
            </a:r>
            <a:r>
              <a:rPr lang="en-US" dirty="0"/>
              <a:t> S for Main Fig 1 and 2 and</a:t>
            </a:r>
            <a:r>
              <a:rPr lang="en-US" baseline="0" dirty="0"/>
              <a:t> BD </a:t>
            </a:r>
            <a:r>
              <a:rPr lang="en-US" baseline="0" dirty="0" err="1"/>
              <a:t>FACSMelody</a:t>
            </a:r>
            <a:r>
              <a:rPr lang="en-US" baseline="0" dirty="0"/>
              <a:t> for Fig 5</a:t>
            </a:r>
            <a:r>
              <a:rPr lang="en-US" dirty="0"/>
              <a:t>)  for MCAO </a:t>
            </a:r>
            <a:r>
              <a:rPr lang="en-US" b="1" dirty="0"/>
              <a:t>(a)</a:t>
            </a:r>
            <a:r>
              <a:rPr lang="en-US" dirty="0"/>
              <a:t>, CAA </a:t>
            </a:r>
            <a:r>
              <a:rPr lang="en-US" b="1" dirty="0"/>
              <a:t>(b)</a:t>
            </a:r>
            <a:r>
              <a:rPr lang="en-US" dirty="0"/>
              <a:t>, and ex-vivo LPS on sorted MG </a:t>
            </a:r>
            <a:r>
              <a:rPr lang="en-US" b="1" dirty="0"/>
              <a:t>(c)</a:t>
            </a:r>
            <a:r>
              <a:rPr lang="en-US" dirty="0"/>
              <a:t> experiments.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4CF15-0EAE-A546-9AA6-E99D5CAB1D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55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71308"/>
            <a:ext cx="5829300" cy="334264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042853"/>
            <a:ext cx="5143500" cy="231806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80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240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11175"/>
            <a:ext cx="1478756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11175"/>
            <a:ext cx="4350544" cy="813657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87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73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393635"/>
            <a:ext cx="5915025" cy="39938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425250"/>
            <a:ext cx="5915025" cy="210026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51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555875"/>
            <a:ext cx="2914650" cy="60918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555875"/>
            <a:ext cx="2914650" cy="60918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73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11177"/>
            <a:ext cx="5915025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353628"/>
            <a:ext cx="2901255" cy="115347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507105"/>
            <a:ext cx="2901255" cy="515842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353628"/>
            <a:ext cx="2915543" cy="115347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507105"/>
            <a:ext cx="2915543" cy="515842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60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264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683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0080"/>
            <a:ext cx="2211884" cy="22402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82397"/>
            <a:ext cx="3471863" cy="682307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880360"/>
            <a:ext cx="2211884" cy="53362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725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0080"/>
            <a:ext cx="2211884" cy="22402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82397"/>
            <a:ext cx="3471863" cy="682307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880360"/>
            <a:ext cx="2211884" cy="53362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31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11177"/>
            <a:ext cx="5915025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555875"/>
            <a:ext cx="5915025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898892"/>
            <a:ext cx="154305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8B194-35DA-4668-B459-86269FB33981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898892"/>
            <a:ext cx="23145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898892"/>
            <a:ext cx="154305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EAF4D-21A4-4934-8730-0C1FB759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66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29057F-D8C8-1C46-BE50-92BA03B31D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59" y="850204"/>
            <a:ext cx="5656881" cy="17430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E57725-597C-7845-9615-5AED424D95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59" y="3115819"/>
            <a:ext cx="4082942" cy="19947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59" y="6039538"/>
            <a:ext cx="5745018" cy="22276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6E0EC2-A18A-FC45-AAC2-4361409061F1}"/>
              </a:ext>
            </a:extLst>
          </p:cNvPr>
          <p:cNvSpPr txBox="1"/>
          <p:nvPr/>
        </p:nvSpPr>
        <p:spPr>
          <a:xfrm>
            <a:off x="-19849" y="97082"/>
            <a:ext cx="529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(a)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6E0EC2-A18A-FC45-AAC2-4361409061F1}"/>
              </a:ext>
            </a:extLst>
          </p:cNvPr>
          <p:cNvSpPr txBox="1"/>
          <p:nvPr/>
        </p:nvSpPr>
        <p:spPr>
          <a:xfrm>
            <a:off x="-19849" y="2654154"/>
            <a:ext cx="542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(b)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6E0EC2-A18A-FC45-AAC2-4361409061F1}"/>
              </a:ext>
            </a:extLst>
          </p:cNvPr>
          <p:cNvSpPr txBox="1"/>
          <p:nvPr/>
        </p:nvSpPr>
        <p:spPr>
          <a:xfrm>
            <a:off x="132551" y="5577873"/>
            <a:ext cx="505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(c)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029CD0-9B5B-A34C-873D-F0493F679725}"/>
              </a:ext>
            </a:extLst>
          </p:cNvPr>
          <p:cNvSpPr txBox="1"/>
          <p:nvPr/>
        </p:nvSpPr>
        <p:spPr>
          <a:xfrm>
            <a:off x="-55845" y="-84569"/>
            <a:ext cx="2432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Table 1.</a:t>
            </a:r>
          </a:p>
        </p:txBody>
      </p:sp>
    </p:spTree>
    <p:extLst>
      <p:ext uri="{BB962C8B-B14F-4D97-AF65-F5344CB8AC3E}">
        <p14:creationId xmlns:p14="http://schemas.microsoft.com/office/powerpoint/2010/main" val="3605654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4128</TotalTime>
  <Words>67</Words>
  <Application>Microsoft Office PowerPoint</Application>
  <PresentationFormat>Custom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Honarpisheh, Pedram</dc:creator>
  <cp:lastModifiedBy>Honarpisheh, Pedram</cp:lastModifiedBy>
  <cp:revision>194</cp:revision>
  <cp:lastPrinted>2020-08-28T13:59:08Z</cp:lastPrinted>
  <dcterms:created xsi:type="dcterms:W3CDTF">2020-06-29T15:27:23Z</dcterms:created>
  <dcterms:modified xsi:type="dcterms:W3CDTF">2020-10-08T14:40:38Z</dcterms:modified>
</cp:coreProperties>
</file>