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7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1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2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3"/>
            <c:marker>
              <c:symbol val="circle"/>
              <c:size val="5"/>
              <c:spPr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4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5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6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7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8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19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0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1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2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3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4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5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6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7"/>
            <c:marker>
              <c:symbol val="circle"/>
              <c:size val="5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</c:dPt>
          <c:dPt>
            <c:idx val="28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</c:dPt>
          <c:dPt>
            <c:idx val="29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</a:ln>
              <a:effectLst/>
            </c:spPr>
          </c:dPt>
          <c:dPt>
            <c:idx val="30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</c:dPt>
          <c:dPt>
            <c:idx val="31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</a:ln>
              <a:effectLst/>
            </c:spPr>
          </c:dPt>
          <c:xVal>
            <c:numRef>
              <c:f>Sheet1!$F$21:$F$52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0.75</c:v>
                </c:pt>
                <c:pt idx="3">
                  <c:v>1</c:v>
                </c:pt>
                <c:pt idx="4">
                  <c:v>1.25</c:v>
                </c:pt>
                <c:pt idx="5">
                  <c:v>1</c:v>
                </c:pt>
                <c:pt idx="6">
                  <c:v>1.25</c:v>
                </c:pt>
                <c:pt idx="7">
                  <c:v>1</c:v>
                </c:pt>
                <c:pt idx="8">
                  <c:v>1</c:v>
                </c:pt>
                <c:pt idx="9">
                  <c:v>0.75</c:v>
                </c:pt>
                <c:pt idx="10">
                  <c:v>1</c:v>
                </c:pt>
                <c:pt idx="11">
                  <c:v>0.75</c:v>
                </c:pt>
                <c:pt idx="12">
                  <c:v>1.25</c:v>
                </c:pt>
                <c:pt idx="13">
                  <c:v>1</c:v>
                </c:pt>
                <c:pt idx="14">
                  <c:v>3</c:v>
                </c:pt>
                <c:pt idx="15">
                  <c:v>2.75</c:v>
                </c:pt>
                <c:pt idx="16">
                  <c:v>3.25</c:v>
                </c:pt>
                <c:pt idx="17">
                  <c:v>3</c:v>
                </c:pt>
                <c:pt idx="18">
                  <c:v>2.75</c:v>
                </c:pt>
                <c:pt idx="19">
                  <c:v>3.25</c:v>
                </c:pt>
                <c:pt idx="20">
                  <c:v>3</c:v>
                </c:pt>
                <c:pt idx="21">
                  <c:v>2.75</c:v>
                </c:pt>
                <c:pt idx="22">
                  <c:v>3</c:v>
                </c:pt>
                <c:pt idx="23">
                  <c:v>3.25</c:v>
                </c:pt>
                <c:pt idx="24">
                  <c:v>2.75</c:v>
                </c:pt>
                <c:pt idx="25">
                  <c:v>3.25</c:v>
                </c:pt>
                <c:pt idx="26">
                  <c:v>3</c:v>
                </c:pt>
                <c:pt idx="27">
                  <c:v>3</c:v>
                </c:pt>
                <c:pt idx="28">
                  <c:v>0.75</c:v>
                </c:pt>
                <c:pt idx="29">
                  <c:v>1.25</c:v>
                </c:pt>
                <c:pt idx="30">
                  <c:v>2.75</c:v>
                </c:pt>
                <c:pt idx="31">
                  <c:v>3.25</c:v>
                </c:pt>
              </c:numCache>
            </c:numRef>
          </c:xVal>
          <c:yVal>
            <c:numRef>
              <c:f>Sheet1!$G$21:$G$52</c:f>
              <c:numCache>
                <c:formatCode>General</c:formatCode>
                <c:ptCount val="32"/>
                <c:pt idx="0">
                  <c:v>899</c:v>
                </c:pt>
                <c:pt idx="1">
                  <c:v>864</c:v>
                </c:pt>
                <c:pt idx="2">
                  <c:v>846</c:v>
                </c:pt>
                <c:pt idx="3">
                  <c:v>846</c:v>
                </c:pt>
                <c:pt idx="4">
                  <c:v>846</c:v>
                </c:pt>
                <c:pt idx="5">
                  <c:v>793</c:v>
                </c:pt>
                <c:pt idx="6">
                  <c:v>740</c:v>
                </c:pt>
                <c:pt idx="7">
                  <c:v>740</c:v>
                </c:pt>
                <c:pt idx="8">
                  <c:v>730</c:v>
                </c:pt>
                <c:pt idx="9">
                  <c:v>723</c:v>
                </c:pt>
                <c:pt idx="10">
                  <c:v>705</c:v>
                </c:pt>
                <c:pt idx="11">
                  <c:v>687</c:v>
                </c:pt>
                <c:pt idx="12">
                  <c:v>670</c:v>
                </c:pt>
                <c:pt idx="13">
                  <c:v>652</c:v>
                </c:pt>
                <c:pt idx="14">
                  <c:v>899</c:v>
                </c:pt>
                <c:pt idx="15">
                  <c:v>881</c:v>
                </c:pt>
                <c:pt idx="16">
                  <c:v>864</c:v>
                </c:pt>
                <c:pt idx="17">
                  <c:v>829</c:v>
                </c:pt>
                <c:pt idx="18">
                  <c:v>793</c:v>
                </c:pt>
                <c:pt idx="19">
                  <c:v>793</c:v>
                </c:pt>
                <c:pt idx="20">
                  <c:v>776</c:v>
                </c:pt>
                <c:pt idx="21">
                  <c:v>740</c:v>
                </c:pt>
                <c:pt idx="22">
                  <c:v>740</c:v>
                </c:pt>
                <c:pt idx="23">
                  <c:v>740</c:v>
                </c:pt>
                <c:pt idx="24">
                  <c:v>723</c:v>
                </c:pt>
                <c:pt idx="25">
                  <c:v>723</c:v>
                </c:pt>
                <c:pt idx="26">
                  <c:v>687</c:v>
                </c:pt>
                <c:pt idx="27">
                  <c:v>670</c:v>
                </c:pt>
                <c:pt idx="28">
                  <c:v>767.21428571428567</c:v>
                </c:pt>
                <c:pt idx="29">
                  <c:v>767.21428571428567</c:v>
                </c:pt>
                <c:pt idx="30">
                  <c:v>775.57142857142856</c:v>
                </c:pt>
                <c:pt idx="31">
                  <c:v>775.57142857142856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62620944"/>
        <c:axId val="-1462622576"/>
      </c:scatterChart>
      <c:valAx>
        <c:axId val="-146262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2622576"/>
        <c:crosses val="autoZero"/>
        <c:crossBetween val="midCat"/>
        <c:majorUnit val="2"/>
      </c:valAx>
      <c:valAx>
        <c:axId val="-1462622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26209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382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09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02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10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50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633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56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64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14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88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33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9F43A-7341-42E1-A5F0-7C854023FBF7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620E4-F285-4183-A505-04F83317EE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11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>
            <a:graphicFrameLocks/>
          </p:cNvGraphicFramePr>
          <p:nvPr>
            <p:extLst/>
          </p:nvPr>
        </p:nvGraphicFramePr>
        <p:xfrm>
          <a:off x="1972834" y="1413164"/>
          <a:ext cx="2551665" cy="2058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S1.</a:t>
            </a:r>
            <a:endParaRPr kumimoji="1" lang="ja-JP" altLang="en-US" b="1" dirty="0"/>
          </a:p>
        </p:txBody>
      </p:sp>
      <p:sp>
        <p:nvSpPr>
          <p:cNvPr id="2" name="テキスト ボックス 1"/>
          <p:cNvSpPr txBox="1"/>
          <p:nvPr/>
        </p:nvSpPr>
        <p:spPr>
          <a:xfrm rot="16200000">
            <a:off x="1261724" y="2096959"/>
            <a:ext cx="1201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 smtClean="0"/>
              <a:t>Displacement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of</a:t>
            </a:r>
          </a:p>
          <a:p>
            <a:pPr algn="ctr"/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IH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impactor</a:t>
            </a:r>
            <a:endParaRPr kumimoji="1" lang="ja-JP" altLang="en-US" sz="1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62946" y="1282359"/>
            <a:ext cx="4603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/>
              <a:t>(µm)</a:t>
            </a:r>
            <a:endParaRPr kumimoji="1" lang="ja-JP" altLang="en-US" sz="1100" dirty="0"/>
          </a:p>
        </p:txBody>
      </p:sp>
      <p:sp>
        <p:nvSpPr>
          <p:cNvPr id="6" name="正方形/長方形 5"/>
          <p:cNvSpPr/>
          <p:nvPr/>
        </p:nvSpPr>
        <p:spPr>
          <a:xfrm>
            <a:off x="2266950" y="3267075"/>
            <a:ext cx="2347913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23531" y="3194777"/>
            <a:ext cx="725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Control</a:t>
            </a:r>
            <a:endParaRPr kumimoji="1" lang="ja-JP" altLang="en-US" sz="1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01087" y="3194776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β1Ab</a:t>
            </a:r>
            <a:endParaRPr kumimoji="1" lang="ja-JP" altLang="en-US" sz="1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66568" y="1282359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n.s</a:t>
            </a:r>
            <a:r>
              <a:rPr kumimoji="1" lang="en-US" altLang="ja-JP" sz="1400" dirty="0" smtClean="0"/>
              <a:t>.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323288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15</Words>
  <Application>Microsoft Office PowerPoint</Application>
  <PresentationFormat>A4 210 x 297 mm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2020-11-06T12:06:41Z</dcterms:created>
  <dcterms:modified xsi:type="dcterms:W3CDTF">2020-11-06T12:07:44Z</dcterms:modified>
</cp:coreProperties>
</file>