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'120425-2'!$K$58:$L$58</c:f>
                <c:numCache>
                  <c:formatCode>General</c:formatCode>
                  <c:ptCount val="2"/>
                  <c:pt idx="0">
                    <c:v>7.2233908210891873E-2</c:v>
                  </c:pt>
                  <c:pt idx="1">
                    <c:v>5.6718908243941837E-2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'120425-2'!$K$56:$L$56</c:f>
              <c:numCache>
                <c:formatCode>General</c:formatCode>
                <c:ptCount val="2"/>
                <c:pt idx="0">
                  <c:v>1</c:v>
                </c:pt>
                <c:pt idx="1">
                  <c:v>1.1111477565354539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81728064"/>
        <c:axId val="-1381735136"/>
      </c:barChart>
      <c:catAx>
        <c:axId val="-1381728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35136"/>
        <c:crosses val="autoZero"/>
        <c:auto val="1"/>
        <c:lblAlgn val="ctr"/>
        <c:lblOffset val="100"/>
        <c:noMultiLvlLbl val="0"/>
      </c:catAx>
      <c:valAx>
        <c:axId val="-1381735136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2806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'120425-2'!$I$58:$J$58</c:f>
                <c:numCache>
                  <c:formatCode>General</c:formatCode>
                  <c:ptCount val="2"/>
                  <c:pt idx="0">
                    <c:v>3.0684069445667254E-2</c:v>
                  </c:pt>
                  <c:pt idx="1">
                    <c:v>6.1697533978722185E-2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'120425-2'!$I$56:$J$56</c:f>
              <c:numCache>
                <c:formatCode>General</c:formatCode>
                <c:ptCount val="2"/>
                <c:pt idx="0">
                  <c:v>1</c:v>
                </c:pt>
                <c:pt idx="1">
                  <c:v>1.2427364943907226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81736768"/>
        <c:axId val="-1381738944"/>
      </c:barChart>
      <c:catAx>
        <c:axId val="-1381736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38944"/>
        <c:crosses val="autoZero"/>
        <c:auto val="1"/>
        <c:lblAlgn val="ctr"/>
        <c:lblOffset val="100"/>
        <c:noMultiLvlLbl val="0"/>
      </c:catAx>
      <c:valAx>
        <c:axId val="-138173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3676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'120425-2'!$G$58:$H$58</c:f>
                <c:numCache>
                  <c:formatCode>General</c:formatCode>
                  <c:ptCount val="2"/>
                  <c:pt idx="0">
                    <c:v>0.12610630671561343</c:v>
                  </c:pt>
                  <c:pt idx="1">
                    <c:v>3.7424078056956982E-3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81727520"/>
        <c:axId val="-1381734592"/>
      </c:barChart>
      <c:catAx>
        <c:axId val="-138172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34592"/>
        <c:crosses val="autoZero"/>
        <c:auto val="1"/>
        <c:lblAlgn val="ctr"/>
        <c:lblOffset val="100"/>
        <c:noMultiLvlLbl val="0"/>
      </c:catAx>
      <c:valAx>
        <c:axId val="-138173459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8172752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73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30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742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730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07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6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50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96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16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1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28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9A4CF-C544-4078-A2AD-03A3E301F203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24524-9828-4C3D-9F1E-E112D5DFC4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22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S2.</a:t>
            </a:r>
            <a:endParaRPr kumimoji="1" lang="ja-JP" altLang="en-US" b="1" dirty="0"/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/>
          </p:nvPr>
        </p:nvGraphicFramePr>
        <p:xfrm>
          <a:off x="2809292" y="1672241"/>
          <a:ext cx="1515946" cy="179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/>
          <p:cNvGraphicFramePr>
            <a:graphicFrameLocks/>
          </p:cNvGraphicFramePr>
          <p:nvPr>
            <p:extLst/>
          </p:nvPr>
        </p:nvGraphicFramePr>
        <p:xfrm>
          <a:off x="4173204" y="1665448"/>
          <a:ext cx="1512075" cy="179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5"/>
          <p:cNvSpPr txBox="1"/>
          <p:nvPr/>
        </p:nvSpPr>
        <p:spPr>
          <a:xfrm rot="16200000">
            <a:off x="542309" y="2185909"/>
            <a:ext cx="1341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mRNA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levels</a:t>
            </a:r>
          </a:p>
          <a:p>
            <a:pPr algn="ctr"/>
            <a:r>
              <a:rPr kumimoji="1" lang="en-US" altLang="ja-JP" sz="1400" dirty="0" smtClean="0"/>
              <a:t>(Relative levels)</a:t>
            </a:r>
            <a:endParaRPr kumimoji="1" lang="ja-JP" altLang="en-US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13342" y="1469189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Col1α1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018556" y="1469189"/>
            <a:ext cx="64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err="1" smtClean="0"/>
              <a:t>Gfap</a:t>
            </a:r>
            <a:endParaRPr kumimoji="1" lang="en-US" altLang="ja-JP" b="1" i="1" dirty="0" smtClean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579914" y="1469189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Gap43</a:t>
            </a:r>
          </a:p>
        </p:txBody>
      </p:sp>
      <p:graphicFrame>
        <p:nvGraphicFramePr>
          <p:cNvPr id="11" name="グラフ 10"/>
          <p:cNvGraphicFramePr>
            <a:graphicFrameLocks/>
          </p:cNvGraphicFramePr>
          <p:nvPr>
            <p:extLst/>
          </p:nvPr>
        </p:nvGraphicFramePr>
        <p:xfrm>
          <a:off x="1492766" y="1665448"/>
          <a:ext cx="1511158" cy="180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9" name="直線コネクタ 18"/>
          <p:cNvCxnSpPr/>
          <p:nvPr/>
        </p:nvCxnSpPr>
        <p:spPr>
          <a:xfrm>
            <a:off x="2076026" y="2034080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4747798" y="1915018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2176218" y="179780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845411" y="1693362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442076" y="1752053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15961" y="1119332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Glial scar-related factors</a:t>
            </a:r>
            <a:endParaRPr kumimoji="1" lang="ja-JP" altLang="en-US" b="1" u="sng" dirty="0"/>
          </a:p>
        </p:txBody>
      </p:sp>
      <p:sp>
        <p:nvSpPr>
          <p:cNvPr id="24" name="正方形/長方形 23"/>
          <p:cNvSpPr/>
          <p:nvPr/>
        </p:nvSpPr>
        <p:spPr>
          <a:xfrm>
            <a:off x="1931224" y="3259080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736036" y="3202756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352364" y="3205666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27" name="正方形/長方形 26"/>
          <p:cNvSpPr/>
          <p:nvPr/>
        </p:nvSpPr>
        <p:spPr>
          <a:xfrm>
            <a:off x="3231891" y="3256170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036703" y="3199846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653031" y="3202756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30" name="正方形/長方形 29"/>
          <p:cNvSpPr/>
          <p:nvPr/>
        </p:nvSpPr>
        <p:spPr>
          <a:xfrm>
            <a:off x="4608314" y="3240197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413126" y="3183873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029454" y="3186783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220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25</Words>
  <Application>Microsoft Office PowerPoint</Application>
  <PresentationFormat>A4 210 x 297 mm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2020-11-06T12:08:08Z</dcterms:created>
  <dcterms:modified xsi:type="dcterms:W3CDTF">2020-11-06T12:09:32Z</dcterms:modified>
</cp:coreProperties>
</file>