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2" d="100"/>
          <a:sy n="52" d="100"/>
        </p:scale>
        <p:origin x="13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641A2-83FB-434E-937D-DB4EE590DE3B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7ABDD-8A3A-458C-BE23-E11B71EF7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253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641A2-83FB-434E-937D-DB4EE590DE3B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7ABDD-8A3A-458C-BE23-E11B71EF7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928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641A2-83FB-434E-937D-DB4EE590DE3B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7ABDD-8A3A-458C-BE23-E11B71EF7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5220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641A2-83FB-434E-937D-DB4EE590DE3B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7ABDD-8A3A-458C-BE23-E11B71EF7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712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641A2-83FB-434E-937D-DB4EE590DE3B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7ABDD-8A3A-458C-BE23-E11B71EF7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6312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641A2-83FB-434E-937D-DB4EE590DE3B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7ABDD-8A3A-458C-BE23-E11B71EF7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015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641A2-83FB-434E-937D-DB4EE590DE3B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7ABDD-8A3A-458C-BE23-E11B71EF7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59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641A2-83FB-434E-937D-DB4EE590DE3B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7ABDD-8A3A-458C-BE23-E11B71EF7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3441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641A2-83FB-434E-937D-DB4EE590DE3B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7ABDD-8A3A-458C-BE23-E11B71EF7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8354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641A2-83FB-434E-937D-DB4EE590DE3B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7ABDD-8A3A-458C-BE23-E11B71EF7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2386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641A2-83FB-434E-937D-DB4EE590DE3B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7ABDD-8A3A-458C-BE23-E11B71EF7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2441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641A2-83FB-434E-937D-DB4EE590DE3B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7ABDD-8A3A-458C-BE23-E11B71EF7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6372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/>
          <p:cNvGrpSpPr>
            <a:grpSpLocks noChangeAspect="1"/>
          </p:cNvGrpSpPr>
          <p:nvPr/>
        </p:nvGrpSpPr>
        <p:grpSpPr>
          <a:xfrm>
            <a:off x="1480873" y="1810784"/>
            <a:ext cx="3504593" cy="1286454"/>
            <a:chOff x="3445673" y="5269230"/>
            <a:chExt cx="2516981" cy="923925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50" t="38863" r="39263" b="47665"/>
            <a:stretch/>
          </p:blipFill>
          <p:spPr>
            <a:xfrm>
              <a:off x="3445673" y="5269230"/>
              <a:ext cx="1219199" cy="923925"/>
            </a:xfrm>
            <a:prstGeom prst="rect">
              <a:avLst/>
            </a:prstGeom>
          </p:spPr>
        </p:pic>
        <p:pic>
          <p:nvPicPr>
            <p:cNvPr id="5" name="図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58" t="38967" r="39355" b="47561"/>
            <a:stretch/>
          </p:blipFill>
          <p:spPr>
            <a:xfrm>
              <a:off x="4743451" y="5269230"/>
              <a:ext cx="1219203" cy="923921"/>
            </a:xfrm>
            <a:prstGeom prst="rect">
              <a:avLst/>
            </a:prstGeom>
          </p:spPr>
        </p:pic>
        <p:cxnSp>
          <p:nvCxnSpPr>
            <p:cNvPr id="6" name="直線コネクタ 5"/>
            <p:cNvCxnSpPr/>
            <p:nvPr/>
          </p:nvCxnSpPr>
          <p:spPr>
            <a:xfrm>
              <a:off x="5643562" y="6121718"/>
              <a:ext cx="26193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テキスト ボックス 7"/>
          <p:cNvSpPr txBox="1"/>
          <p:nvPr/>
        </p:nvSpPr>
        <p:spPr>
          <a:xfrm>
            <a:off x="1489807" y="1449664"/>
            <a:ext cx="1661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accent6"/>
                </a:solidFill>
              </a:rPr>
              <a:t>CD11b</a:t>
            </a:r>
            <a:r>
              <a:rPr kumimoji="1" lang="en-US" altLang="ja-JP" dirty="0" smtClean="0"/>
              <a:t>/</a:t>
            </a:r>
            <a:r>
              <a:rPr kumimoji="1" lang="en-US" altLang="ja-JP" dirty="0" smtClean="0">
                <a:solidFill>
                  <a:srgbClr val="0070C0"/>
                </a:solidFill>
              </a:rPr>
              <a:t>Hoechst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559425" y="1449664"/>
            <a:ext cx="115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TMEM119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 rot="16200000">
            <a:off x="583316" y="2269340"/>
            <a:ext cx="1393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BV-2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cell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line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-162" y="-2539"/>
            <a:ext cx="1155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Figure</a:t>
            </a:r>
            <a:r>
              <a:rPr kumimoji="1" lang="ja-JP" altLang="en-US" b="1" dirty="0" smtClean="0"/>
              <a:t> </a:t>
            </a:r>
            <a:r>
              <a:rPr kumimoji="1" lang="en-US" altLang="ja-JP" b="1" smtClean="0"/>
              <a:t>S5.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4217131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</Words>
  <Application>Microsoft Office PowerPoint</Application>
  <PresentationFormat>A4 210 x 297 mm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>Kyushu univ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吉崎 真吾</dc:creator>
  <cp:lastModifiedBy>吉崎 真吾</cp:lastModifiedBy>
  <cp:revision>1</cp:revision>
  <dcterms:created xsi:type="dcterms:W3CDTF">2020-11-06T12:14:56Z</dcterms:created>
  <dcterms:modified xsi:type="dcterms:W3CDTF">2020-11-06T12:15:29Z</dcterms:modified>
</cp:coreProperties>
</file>