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6858000" cy="9906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52" d="100"/>
          <a:sy n="52" d="100"/>
        </p:scale>
        <p:origin x="131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1937A-6871-48D0-892B-42E832D8C98D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E062B-1982-4E55-B790-59CA5948D8E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8509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1937A-6871-48D0-892B-42E832D8C98D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E062B-1982-4E55-B790-59CA5948D8E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5576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1937A-6871-48D0-892B-42E832D8C98D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E062B-1982-4E55-B790-59CA5948D8E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2106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1937A-6871-48D0-892B-42E832D8C98D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E062B-1982-4E55-B790-59CA5948D8E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7128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1937A-6871-48D0-892B-42E832D8C98D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E062B-1982-4E55-B790-59CA5948D8E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560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1937A-6871-48D0-892B-42E832D8C98D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E062B-1982-4E55-B790-59CA5948D8E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4095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1937A-6871-48D0-892B-42E832D8C98D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E062B-1982-4E55-B790-59CA5948D8E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098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1937A-6871-48D0-892B-42E832D8C98D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E062B-1982-4E55-B790-59CA5948D8E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7452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1937A-6871-48D0-892B-42E832D8C98D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E062B-1982-4E55-B790-59CA5948D8E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278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1937A-6871-48D0-892B-42E832D8C98D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E062B-1982-4E55-B790-59CA5948D8E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71709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1937A-6871-48D0-892B-42E832D8C98D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E062B-1982-4E55-B790-59CA5948D8E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5481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E1937A-6871-48D0-892B-42E832D8C98D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0E062B-1982-4E55-B790-59CA5948D8E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061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png"/><Relationship Id="rId5" Type="http://schemas.openxmlformats.org/officeDocument/2006/relationships/image" Target="../media/image1.emf"/><Relationship Id="rId4" Type="http://schemas.openxmlformats.org/officeDocument/2006/relationships/package" Target="../embeddings/Microsoft_Excel_______1.xls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オブジェクト 1"/>
          <p:cNvGraphicFramePr>
            <a:graphicFrameLocks noChangeAspect="1"/>
          </p:cNvGraphicFramePr>
          <p:nvPr>
            <p:extLst/>
          </p:nvPr>
        </p:nvGraphicFramePr>
        <p:xfrm>
          <a:off x="2222777" y="2015000"/>
          <a:ext cx="2124026" cy="2519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ワークシート" r:id="rId4" imgW="4743378" imgH="695140" progId="Excel.Sheet.12">
                  <p:embed/>
                </p:oleObj>
              </mc:Choice>
              <mc:Fallback>
                <p:oleObj name="ワークシート" r:id="rId4" imgW="4743378" imgH="69514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222777" y="2015000"/>
                        <a:ext cx="2124026" cy="2519363"/>
                      </a:xfrm>
                      <a:prstGeom prst="rect">
                        <a:avLst/>
                      </a:prstGeom>
                      <a:ln w="1270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図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71358" y="4655093"/>
            <a:ext cx="2275445" cy="189985"/>
          </a:xfrm>
          <a:prstGeom prst="rect">
            <a:avLst/>
          </a:prstGeom>
        </p:spPr>
      </p:pic>
      <p:sp>
        <p:nvSpPr>
          <p:cNvPr id="4" name="テキスト ボックス 3"/>
          <p:cNvSpPr txBox="1"/>
          <p:nvPr/>
        </p:nvSpPr>
        <p:spPr>
          <a:xfrm>
            <a:off x="2024618" y="4470922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0</a:t>
            </a:r>
            <a:endParaRPr kumimoji="1" lang="ja-JP" altLang="en-US" sz="12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119111" y="4470922"/>
            <a:ext cx="3802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0.3</a:t>
            </a:r>
            <a:endParaRPr kumimoji="1" lang="ja-JP" altLang="en-US" sz="12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079035" y="4783571"/>
            <a:ext cx="4203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200</a:t>
            </a:r>
            <a:endParaRPr kumimoji="1" lang="ja-JP" altLang="en-US" sz="1200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2018349" y="4783571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0</a:t>
            </a:r>
            <a:endParaRPr kumimoji="1" lang="ja-JP" altLang="en-US" sz="1200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2930441" y="4470922"/>
            <a:ext cx="5920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 smtClean="0"/>
              <a:t>In vivo</a:t>
            </a:r>
            <a:endParaRPr kumimoji="1" lang="ja-JP" altLang="en-US" sz="1200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2914122" y="4783571"/>
            <a:ext cx="6261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In</a:t>
            </a:r>
            <a:r>
              <a:rPr kumimoji="1" lang="ja-JP" altLang="en-US" sz="1200" dirty="0" smtClean="0"/>
              <a:t> </a:t>
            </a:r>
            <a:r>
              <a:rPr kumimoji="1" lang="en-US" altLang="ja-JP" sz="1200" dirty="0" smtClean="0"/>
              <a:t>vitro</a:t>
            </a:r>
            <a:endParaRPr kumimoji="1" lang="ja-JP" altLang="en-US" sz="1200" dirty="0"/>
          </a:p>
        </p:txBody>
      </p:sp>
      <p:sp>
        <p:nvSpPr>
          <p:cNvPr id="10" name="テキスト ボックス 9"/>
          <p:cNvSpPr txBox="1"/>
          <p:nvPr/>
        </p:nvSpPr>
        <p:spPr>
          <a:xfrm rot="16200000">
            <a:off x="1872738" y="2163212"/>
            <a:ext cx="4363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/>
              <a:t>NA</a:t>
            </a:r>
            <a:endParaRPr kumimoji="1" lang="ja-JP" altLang="en-US" sz="1600" dirty="0"/>
          </a:p>
        </p:txBody>
      </p:sp>
      <p:sp>
        <p:nvSpPr>
          <p:cNvPr id="11" name="テキスト ボックス 10"/>
          <p:cNvSpPr txBox="1"/>
          <p:nvPr/>
        </p:nvSpPr>
        <p:spPr>
          <a:xfrm rot="16200000">
            <a:off x="1872738" y="3415948"/>
            <a:ext cx="4363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/>
              <a:t>NA</a:t>
            </a:r>
            <a:endParaRPr kumimoji="1" lang="ja-JP" altLang="en-US" sz="1600" dirty="0"/>
          </a:p>
        </p:txBody>
      </p:sp>
      <p:sp>
        <p:nvSpPr>
          <p:cNvPr id="12" name="テキスト ボックス 11"/>
          <p:cNvSpPr txBox="1"/>
          <p:nvPr/>
        </p:nvSpPr>
        <p:spPr>
          <a:xfrm rot="16200000">
            <a:off x="1883158" y="2789580"/>
            <a:ext cx="4154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/>
              <a:t>R</a:t>
            </a:r>
            <a:r>
              <a:rPr kumimoji="1" lang="en-US" altLang="ja-JP" sz="1600" dirty="0" smtClean="0"/>
              <a:t>A</a:t>
            </a:r>
            <a:endParaRPr kumimoji="1" lang="ja-JP" altLang="en-US" sz="1600" dirty="0"/>
          </a:p>
        </p:txBody>
      </p:sp>
      <p:sp>
        <p:nvSpPr>
          <p:cNvPr id="13" name="テキスト ボックス 12"/>
          <p:cNvSpPr txBox="1"/>
          <p:nvPr/>
        </p:nvSpPr>
        <p:spPr>
          <a:xfrm rot="16200000">
            <a:off x="1883158" y="4042316"/>
            <a:ext cx="4154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/>
              <a:t>R</a:t>
            </a:r>
            <a:r>
              <a:rPr kumimoji="1" lang="en-US" altLang="ja-JP" sz="1600" dirty="0" smtClean="0"/>
              <a:t>A</a:t>
            </a:r>
            <a:endParaRPr kumimoji="1" lang="ja-JP" altLang="en-US" sz="1600" dirty="0"/>
          </a:p>
        </p:txBody>
      </p:sp>
      <p:sp>
        <p:nvSpPr>
          <p:cNvPr id="14" name="テキスト ボックス 13"/>
          <p:cNvSpPr txBox="1"/>
          <p:nvPr/>
        </p:nvSpPr>
        <p:spPr>
          <a:xfrm rot="16200000">
            <a:off x="1144949" y="2339478"/>
            <a:ext cx="11731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u="sng" dirty="0" smtClean="0"/>
              <a:t>In vivo</a:t>
            </a:r>
          </a:p>
          <a:p>
            <a:pPr algn="ctr"/>
            <a:r>
              <a:rPr kumimoji="1" lang="en-US" altLang="ja-JP" sz="1600" u="sng" dirty="0" smtClean="0"/>
              <a:t>LMD-sorted</a:t>
            </a:r>
            <a:endParaRPr kumimoji="1" lang="ja-JP" altLang="en-US" sz="1600" u="sng" dirty="0"/>
          </a:p>
        </p:txBody>
      </p:sp>
      <p:sp>
        <p:nvSpPr>
          <p:cNvPr id="15" name="テキスト ボックス 14"/>
          <p:cNvSpPr txBox="1"/>
          <p:nvPr/>
        </p:nvSpPr>
        <p:spPr>
          <a:xfrm rot="16200000">
            <a:off x="1313264" y="3612033"/>
            <a:ext cx="8365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u="sng" dirty="0" smtClean="0"/>
              <a:t>In vitro</a:t>
            </a:r>
          </a:p>
          <a:p>
            <a:pPr algn="ctr"/>
            <a:r>
              <a:rPr kumimoji="1" lang="en-US" altLang="ja-JP" sz="1600" u="sng" dirty="0" smtClean="0"/>
              <a:t>Primary</a:t>
            </a:r>
            <a:endParaRPr kumimoji="1" lang="ja-JP" altLang="en-US" sz="1600" u="sng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2222777" y="1724993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i="1" dirty="0" smtClean="0"/>
              <a:t>1</a:t>
            </a:r>
            <a:endParaRPr kumimoji="1" lang="ja-JP" altLang="en-US" sz="1600" b="1" i="1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2503921" y="1724993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b="1" i="1" dirty="0"/>
              <a:t>2</a:t>
            </a:r>
            <a:endParaRPr kumimoji="1" lang="ja-JP" altLang="en-US" sz="1600" b="1" i="1" dirty="0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2785065" y="1724993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b="1" i="1" dirty="0" smtClean="0"/>
              <a:t>3</a:t>
            </a:r>
            <a:endParaRPr kumimoji="1" lang="ja-JP" altLang="en-US" sz="1600" b="1" i="1" dirty="0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3066209" y="1724993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b="1" i="1" dirty="0"/>
              <a:t>4</a:t>
            </a:r>
            <a:endParaRPr kumimoji="1" lang="ja-JP" altLang="en-US" sz="1600" b="1" i="1" dirty="0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3347353" y="1724993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b="1" i="1" dirty="0" smtClean="0"/>
              <a:t>5</a:t>
            </a:r>
            <a:endParaRPr kumimoji="1" lang="ja-JP" altLang="en-US" sz="1600" b="1" i="1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3628497" y="1724993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b="1" i="1" dirty="0"/>
              <a:t>6</a:t>
            </a:r>
            <a:endParaRPr kumimoji="1" lang="ja-JP" altLang="en-US" sz="1600" b="1" i="1" dirty="0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3909642" y="1724993"/>
            <a:ext cx="288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b="1" i="1" dirty="0" smtClean="0"/>
              <a:t>7</a:t>
            </a:r>
            <a:endParaRPr kumimoji="1" lang="ja-JP" altLang="en-US" sz="1600" b="1" i="1" dirty="0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2414657" y="1260982"/>
            <a:ext cx="16944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i="1" u="sng" dirty="0" smtClean="0"/>
              <a:t>Fibronectin</a:t>
            </a:r>
            <a:r>
              <a:rPr kumimoji="1" lang="ja-JP" altLang="en-US" sz="1600" b="1" i="1" u="sng" dirty="0" smtClean="0"/>
              <a:t> </a:t>
            </a:r>
            <a:r>
              <a:rPr kumimoji="1" lang="en-US" altLang="ja-JP" sz="1600" b="1" i="1" u="sng" dirty="0" smtClean="0"/>
              <a:t>(Fn1)</a:t>
            </a:r>
          </a:p>
          <a:p>
            <a:r>
              <a:rPr kumimoji="1" lang="en-US" altLang="ja-JP" sz="1600" b="1" i="1" u="sng" dirty="0" smtClean="0"/>
              <a:t>Transcript variant</a:t>
            </a:r>
            <a:endParaRPr kumimoji="1" lang="ja-JP" altLang="en-US" sz="1600" b="1" i="1" u="sng" dirty="0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1488297" y="4607329"/>
            <a:ext cx="5758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(A.U.) </a:t>
            </a:r>
            <a:endParaRPr kumimoji="1" lang="ja-JP" altLang="en-US" sz="1200" dirty="0"/>
          </a:p>
        </p:txBody>
      </p:sp>
      <p:sp>
        <p:nvSpPr>
          <p:cNvPr id="52" name="テキスト ボックス 51"/>
          <p:cNvSpPr txBox="1"/>
          <p:nvPr/>
        </p:nvSpPr>
        <p:spPr>
          <a:xfrm>
            <a:off x="-162" y="-2539"/>
            <a:ext cx="1155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/>
              <a:t>Figure</a:t>
            </a:r>
            <a:r>
              <a:rPr kumimoji="1" lang="ja-JP" altLang="en-US" b="1" dirty="0" smtClean="0"/>
              <a:t> </a:t>
            </a:r>
            <a:r>
              <a:rPr kumimoji="1" lang="en-US" altLang="ja-JP" b="1" dirty="0" smtClean="0"/>
              <a:t>S6.</a:t>
            </a:r>
            <a:endParaRPr kumimoji="1" lang="ja-JP" altLang="en-US" b="1" dirty="0"/>
          </a:p>
        </p:txBody>
      </p:sp>
    </p:spTree>
    <p:extLst>
      <p:ext uri="{BB962C8B-B14F-4D97-AF65-F5344CB8AC3E}">
        <p14:creationId xmlns:p14="http://schemas.microsoft.com/office/powerpoint/2010/main" val="27820019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37</Words>
  <Application>Microsoft Office PowerPoint</Application>
  <PresentationFormat>A4 210 x 297 mm</PresentationFormat>
  <Paragraphs>25</Paragraphs>
  <Slides>1</Slides>
  <Notes>0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ＭＳ Ｐゴシック</vt:lpstr>
      <vt:lpstr>Arial</vt:lpstr>
      <vt:lpstr>Calibri</vt:lpstr>
      <vt:lpstr>Calibri Light</vt:lpstr>
      <vt:lpstr>Office テーマ</vt:lpstr>
      <vt:lpstr>ワークシート</vt:lpstr>
      <vt:lpstr>PowerPoint プレゼンテーション</vt:lpstr>
    </vt:vector>
  </TitlesOfParts>
  <Company>Kyushu univ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吉崎 真吾</dc:creator>
  <cp:lastModifiedBy>吉崎 真吾</cp:lastModifiedBy>
  <cp:revision>1</cp:revision>
  <dcterms:created xsi:type="dcterms:W3CDTF">2020-11-06T12:15:49Z</dcterms:created>
  <dcterms:modified xsi:type="dcterms:W3CDTF">2020-11-06T12:16:21Z</dcterms:modified>
</cp:coreProperties>
</file>