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4" r:id="rId2"/>
    <p:sldId id="281" r:id="rId3"/>
    <p:sldId id="296" r:id="rId4"/>
    <p:sldId id="283" r:id="rId5"/>
    <p:sldId id="290" r:id="rId6"/>
    <p:sldId id="289" r:id="rId7"/>
    <p:sldId id="291" r:id="rId8"/>
    <p:sldId id="292" r:id="rId9"/>
    <p:sldId id="293" r:id="rId10"/>
    <p:sldId id="284" r:id="rId11"/>
    <p:sldId id="295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pos="377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梅俊 何" initials="梅俊" lastIdx="1" clrIdx="0">
    <p:extLst>
      <p:ext uri="{19B8F6BF-5375-455C-9EA6-DF929625EA0E}">
        <p15:presenceInfo xmlns:p15="http://schemas.microsoft.com/office/powerpoint/2012/main" userId="356123303af9e76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1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272" y="58"/>
      </p:cViewPr>
      <p:guideLst>
        <p:guide orient="horz" pos="2478"/>
        <p:guide pos="37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B2388-AF3B-49B0-B4B9-49E238C9C5E0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A8562-3D10-4670-9E9D-D207944144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737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FA8562-3D10-4670-9E9D-D207944144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610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60C6C7-EAB9-4175-BC37-ECBE8C5A4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7A930B1-F871-439E-8D21-10E26EC38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7FEE77-3A6A-4578-8DE6-B31D9FE9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49E2FA4-2771-4797-9158-CA508274D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D6C9DF-C66A-4A42-9425-2C9856DE9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118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71290A-02C5-40E4-B2DC-7CA8F235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E6AF66-0A11-420D-AB2A-3EC2F3F33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86AE12-0921-4DBF-A528-4C07EAC0E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A1D048D-9889-4F93-9C14-B4B228C2C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CD13FC-B2F9-4D26-A2A0-E7ED1EA04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29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AB0CEB-EAAE-4B91-A6E4-57D712E22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DC3A5AF-DE41-4C42-9AFE-C1F2E4A3C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719C89-63DD-468B-B3D4-F629449A2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9B406C1-F4E5-4067-960D-150B09F82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1EB235-8654-441B-824B-FD4DCF9D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087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457F5F-74B7-452A-B7F5-3A949F2CD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993022D-5ACA-499F-BD54-831455521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7132933-87DA-47CE-94EB-0C621DD83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4CEE0BF-6ED1-4B2F-9CA7-D5FC2AD68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0D6C50-2A8C-4B5A-A788-C925DF6FA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35D05CB-BA1C-4C94-A990-2A61DDDE4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783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9A4CC-8D0E-4899-AD29-F523B6C6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9AF10C-E00D-4B40-8AA6-C5777461F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EBA4E82-095A-4B89-B591-66BF86A1D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2BF72DA-4FB2-4F14-931B-0AEF2870B9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9D8D3C7-44DC-4F36-AAC5-0A70483626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84057D1-D90C-4CCB-B3F4-E26FC1A68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282DE79-8BC8-4609-B4D4-978E17D09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7BC5AC9-2994-4211-A419-DC9FC8A4A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255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EE7941-2F78-47D7-B715-B59BBAED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727DA17-24D4-4FEE-8845-4578F8E66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188B7D4-AF21-4C97-8348-9044ED592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BB60FC6-A820-4779-9702-DEA44C5AA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432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4C715D9-1B07-4033-8E19-8F612542A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E072AA9-FAD3-436E-B232-502C34A72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449344-F7CF-40CD-BF8B-D80D94EF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9362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E4C1B6-2AE1-4169-AA7D-5082EF8D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3E2246-E7E9-4875-9525-B01846C8CD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5D9B8CE-3A12-47B9-962C-CED065EF5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D4426D2-BCE2-4042-B4AA-1175C08A6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882F05-F952-4A9D-91FF-7E1AD1043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5E0EB29-38A3-4CC1-AE70-72959B732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403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5DE270-A290-4ED4-B71F-01F2CC6F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23FA3A1-920D-440F-A1C5-1DCDD5E0E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40D8339-A9F8-4B2D-9966-DB8D79D05E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ED26D1-0B5F-4D57-8DA7-5A702F7C8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F892B48-4778-48C4-A8EB-A17074F29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B5F6BC9-B810-4131-BA4A-1A2CF9787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5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68A007-6F63-42B7-AD1C-3B25B201B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F8815E1-F978-45C0-87B3-D943DD508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7B8188-7907-47A2-A313-007DE7F9E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62DF4-0253-4E53-8DFB-B9A17ABEE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6853DC-8D38-4293-8DC6-174949F30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574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C7E274-1B85-4479-85F2-4C694F330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7C4C196-692C-4E01-9F86-3CF09A085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B232DF-C898-4E24-992D-E79CD7D9B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0944FE-BDFC-410D-AD0A-2D5CD4B2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A7C36C-8EB3-4170-AA32-BCDDCB443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48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A6F5606-DBE4-4866-9449-F2953EA93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091670-E0DF-437F-942D-DB27B369E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52C16A-F766-4875-86E0-28A1E467D7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95B53-A7B7-44D8-B96D-D20F920DCA9F}" type="datetimeFigureOut">
              <a:rPr lang="zh-CN" altLang="en-US" smtClean="0"/>
              <a:t>2026/5/27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215369-7D54-459B-AE73-D2BBA17E29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A6891E-9244-494B-868E-96B32FA7CD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56862-8E53-47A2-9FEE-96FF9FF7ED7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97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13" Type="http://schemas.openxmlformats.org/officeDocument/2006/relationships/image" Target="../media/image11.tif"/><Relationship Id="rId18" Type="http://schemas.openxmlformats.org/officeDocument/2006/relationships/image" Target="../media/image16.tif"/><Relationship Id="rId3" Type="http://schemas.openxmlformats.org/officeDocument/2006/relationships/image" Target="../media/image1.tif"/><Relationship Id="rId21" Type="http://schemas.openxmlformats.org/officeDocument/2006/relationships/image" Target="../media/image19.Tif"/><Relationship Id="rId7" Type="http://schemas.openxmlformats.org/officeDocument/2006/relationships/image" Target="../media/image5.tif"/><Relationship Id="rId12" Type="http://schemas.openxmlformats.org/officeDocument/2006/relationships/image" Target="../media/image10.tif"/><Relationship Id="rId17" Type="http://schemas.openxmlformats.org/officeDocument/2006/relationships/image" Target="../media/image15.ti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tif"/><Relationship Id="rId20" Type="http://schemas.openxmlformats.org/officeDocument/2006/relationships/image" Target="../media/image18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tif"/><Relationship Id="rId11" Type="http://schemas.openxmlformats.org/officeDocument/2006/relationships/image" Target="../media/image9.tif"/><Relationship Id="rId5" Type="http://schemas.openxmlformats.org/officeDocument/2006/relationships/image" Target="../media/image3.tif"/><Relationship Id="rId15" Type="http://schemas.openxmlformats.org/officeDocument/2006/relationships/image" Target="../media/image13.Tif"/><Relationship Id="rId23" Type="http://schemas.openxmlformats.org/officeDocument/2006/relationships/image" Target="../media/image21.tif"/><Relationship Id="rId10" Type="http://schemas.openxmlformats.org/officeDocument/2006/relationships/image" Target="../media/image8.tif"/><Relationship Id="rId19" Type="http://schemas.openxmlformats.org/officeDocument/2006/relationships/image" Target="../media/image17.tif"/><Relationship Id="rId4" Type="http://schemas.openxmlformats.org/officeDocument/2006/relationships/image" Target="../media/image2.tif"/><Relationship Id="rId9" Type="http://schemas.openxmlformats.org/officeDocument/2006/relationships/image" Target="../media/image7.tif"/><Relationship Id="rId14" Type="http://schemas.openxmlformats.org/officeDocument/2006/relationships/image" Target="../media/image12.tif"/><Relationship Id="rId22" Type="http://schemas.openxmlformats.org/officeDocument/2006/relationships/image" Target="../media/image20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"/><Relationship Id="rId7" Type="http://schemas.openxmlformats.org/officeDocument/2006/relationships/image" Target="../media/image29.tif"/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tif"/><Relationship Id="rId5" Type="http://schemas.openxmlformats.org/officeDocument/2006/relationships/image" Target="../media/image27.tif"/><Relationship Id="rId4" Type="http://schemas.openxmlformats.org/officeDocument/2006/relationships/image" Target="../media/image26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"/><Relationship Id="rId3" Type="http://schemas.openxmlformats.org/officeDocument/2006/relationships/image" Target="../media/image31.Tif"/><Relationship Id="rId7" Type="http://schemas.openxmlformats.org/officeDocument/2006/relationships/image" Target="../media/image35.Tif"/><Relationship Id="rId12" Type="http://schemas.openxmlformats.org/officeDocument/2006/relationships/image" Target="../media/image40.tif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tif"/><Relationship Id="rId11" Type="http://schemas.openxmlformats.org/officeDocument/2006/relationships/image" Target="../media/image39.tif"/><Relationship Id="rId5" Type="http://schemas.openxmlformats.org/officeDocument/2006/relationships/image" Target="../media/image33.Tif"/><Relationship Id="rId10" Type="http://schemas.openxmlformats.org/officeDocument/2006/relationships/image" Target="../media/image38.Tif"/><Relationship Id="rId4" Type="http://schemas.openxmlformats.org/officeDocument/2006/relationships/image" Target="../media/image32.Tif"/><Relationship Id="rId9" Type="http://schemas.openxmlformats.org/officeDocument/2006/relationships/image" Target="../media/image37.t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tif"/><Relationship Id="rId3" Type="http://schemas.openxmlformats.org/officeDocument/2006/relationships/image" Target="../media/image42.tif"/><Relationship Id="rId7" Type="http://schemas.openxmlformats.org/officeDocument/2006/relationships/image" Target="../media/image46.tif"/><Relationship Id="rId2" Type="http://schemas.openxmlformats.org/officeDocument/2006/relationships/image" Target="../media/image4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tif"/><Relationship Id="rId11" Type="http://schemas.openxmlformats.org/officeDocument/2006/relationships/image" Target="../media/image50.tif"/><Relationship Id="rId5" Type="http://schemas.openxmlformats.org/officeDocument/2006/relationships/image" Target="../media/image44.tif"/><Relationship Id="rId10" Type="http://schemas.openxmlformats.org/officeDocument/2006/relationships/image" Target="../media/image49.tif"/><Relationship Id="rId4" Type="http://schemas.openxmlformats.org/officeDocument/2006/relationships/image" Target="../media/image43.tif"/><Relationship Id="rId9" Type="http://schemas.openxmlformats.org/officeDocument/2006/relationships/image" Target="../media/image48.ti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tif"/><Relationship Id="rId3" Type="http://schemas.openxmlformats.org/officeDocument/2006/relationships/image" Target="../media/image52.tif"/><Relationship Id="rId7" Type="http://schemas.microsoft.com/office/2007/relationships/hdphoto" Target="../media/hdphoto1.wdp"/><Relationship Id="rId2" Type="http://schemas.openxmlformats.org/officeDocument/2006/relationships/image" Target="../media/image51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tif"/><Relationship Id="rId10" Type="http://schemas.openxmlformats.org/officeDocument/2006/relationships/image" Target="../media/image58.tif"/><Relationship Id="rId4" Type="http://schemas.openxmlformats.org/officeDocument/2006/relationships/image" Target="../media/image53.tif"/><Relationship Id="rId9" Type="http://schemas.openxmlformats.org/officeDocument/2006/relationships/image" Target="../media/image57.t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tif"/><Relationship Id="rId3" Type="http://schemas.openxmlformats.org/officeDocument/2006/relationships/image" Target="../media/image60.tif"/><Relationship Id="rId7" Type="http://schemas.openxmlformats.org/officeDocument/2006/relationships/image" Target="../media/image64.tif"/><Relationship Id="rId2" Type="http://schemas.openxmlformats.org/officeDocument/2006/relationships/image" Target="../media/image59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tif"/><Relationship Id="rId5" Type="http://schemas.openxmlformats.org/officeDocument/2006/relationships/image" Target="../media/image62.tif"/><Relationship Id="rId4" Type="http://schemas.openxmlformats.org/officeDocument/2006/relationships/image" Target="../media/image61.tif"/><Relationship Id="rId9" Type="http://schemas.openxmlformats.org/officeDocument/2006/relationships/image" Target="../media/image66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"/><Relationship Id="rId2" Type="http://schemas.openxmlformats.org/officeDocument/2006/relationships/image" Target="../media/image50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tif"/><Relationship Id="rId5" Type="http://schemas.openxmlformats.org/officeDocument/2006/relationships/image" Target="../media/image69.tif"/><Relationship Id="rId4" Type="http://schemas.openxmlformats.org/officeDocument/2006/relationships/image" Target="../media/image68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Tif"/><Relationship Id="rId2" Type="http://schemas.openxmlformats.org/officeDocument/2006/relationships/image" Target="../media/image71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"/><Relationship Id="rId2" Type="http://schemas.openxmlformats.org/officeDocument/2006/relationships/image" Target="../media/image73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tif"/><Relationship Id="rId4" Type="http://schemas.openxmlformats.org/officeDocument/2006/relationships/image" Target="../media/image75.t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tif"/><Relationship Id="rId3" Type="http://schemas.openxmlformats.org/officeDocument/2006/relationships/image" Target="../media/image78.tif"/><Relationship Id="rId7" Type="http://schemas.openxmlformats.org/officeDocument/2006/relationships/image" Target="../media/image81.tif"/><Relationship Id="rId2" Type="http://schemas.openxmlformats.org/officeDocument/2006/relationships/image" Target="../media/image77.tif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0.png"/><Relationship Id="rId4" Type="http://schemas.openxmlformats.org/officeDocument/2006/relationships/image" Target="../media/image7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E8FA8DD-7FA2-4E32-9F45-766CB11E65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58" y="1586558"/>
            <a:ext cx="2520000" cy="87724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1BC7F71-0FCA-4535-B9F0-6DC182FC35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82"/>
          <a:stretch/>
        </p:blipFill>
        <p:spPr>
          <a:xfrm>
            <a:off x="3470854" y="1610600"/>
            <a:ext cx="2449886" cy="853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C0B1C6F-3514-43A0-94AB-638776ECA6D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74"/>
          <a:stretch/>
        </p:blipFill>
        <p:spPr>
          <a:xfrm>
            <a:off x="6280150" y="1627271"/>
            <a:ext cx="2482850" cy="83652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5741A6A-5328-490F-9AE8-FE60861FD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925" y="1639193"/>
            <a:ext cx="2390475" cy="82460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B1E4866-E0A6-463F-9961-ED8E5D92BC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58" y="4961833"/>
            <a:ext cx="2520000" cy="63844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4FE5E63-63C8-45B4-8A13-59D80ADC9B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819" y="4962524"/>
            <a:ext cx="2520000" cy="64727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C8AEEBFC-B881-43FF-8B0A-1A8140C829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4902970"/>
            <a:ext cx="2520000" cy="64968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9CEF65B-C7D7-4E1B-BEFA-88FD61E617D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16"/>
          <a:stretch/>
        </p:blipFill>
        <p:spPr>
          <a:xfrm>
            <a:off x="675158" y="2445410"/>
            <a:ext cx="2449042" cy="89151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0DB3C19E-F11A-4E20-8B18-588676E9393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7"/>
          <a:stretch/>
        </p:blipFill>
        <p:spPr>
          <a:xfrm>
            <a:off x="3470854" y="2456243"/>
            <a:ext cx="2482271" cy="88068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6BFD5151-F3DC-459D-AECB-26F46298F9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150" y="2562225"/>
            <a:ext cx="2520000" cy="774700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5F28B534-7E63-4063-8962-D3C3550AAE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5647025"/>
            <a:ext cx="2520000" cy="749300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63E1B1F3-73CA-46A0-8A92-DB0F938DEC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58" y="5651453"/>
            <a:ext cx="2520000" cy="792497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5D23A220-AE36-4C4E-9487-90AED4332F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3749" y="2587625"/>
            <a:ext cx="2388176" cy="74930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4320446-112E-4E37-9900-5BA3C7F121B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819" y="5671795"/>
            <a:ext cx="2520000" cy="781680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9779A156-C65A-42CC-ABE3-7B9B0A9B7D5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58" y="778685"/>
            <a:ext cx="2520000" cy="799543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7526F65A-3255-4C11-BF6E-A2062240AECA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9"/>
          <a:stretch/>
        </p:blipFill>
        <p:spPr>
          <a:xfrm>
            <a:off x="3470854" y="747679"/>
            <a:ext cx="2457506" cy="830549"/>
          </a:xfrm>
          <a:prstGeom prst="rect">
            <a:avLst/>
          </a:prstGeom>
        </p:spPr>
      </p:pic>
      <p:pic>
        <p:nvPicPr>
          <p:cNvPr id="55" name="图片 54">
            <a:extLst>
              <a:ext uri="{FF2B5EF4-FFF2-40B4-BE49-F238E27FC236}">
                <a16:creationId xmlns:a16="http://schemas.microsoft.com/office/drawing/2014/main" id="{8E42C3AD-B6C4-47E7-A0D4-91F4CF21A673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0"/>
          <a:stretch/>
        </p:blipFill>
        <p:spPr>
          <a:xfrm>
            <a:off x="6280150" y="749300"/>
            <a:ext cx="2416175" cy="828928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id="{C51DB9E5-511D-4C25-BB87-B88CA3F6138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58" y="4120663"/>
            <a:ext cx="2520000" cy="774025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:a16="http://schemas.microsoft.com/office/drawing/2014/main" id="{7EAB02F7-C660-49E3-8CE2-1B9B9B745F4B}"/>
              </a:ext>
            </a:extLst>
          </p:cNvPr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2"/>
          <a:stretch/>
        </p:blipFill>
        <p:spPr>
          <a:xfrm>
            <a:off x="9159240" y="749528"/>
            <a:ext cx="2423160" cy="828700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A43A1751-136B-4D48-B58C-3EEA6AE5F73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5" y="4161263"/>
            <a:ext cx="2520000" cy="685800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8F11B77A-BF7C-433D-AED3-79BD2289888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819" y="4105275"/>
            <a:ext cx="2520000" cy="79893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FF4E4C7D-6672-45EA-9CA5-85415E21FD1E}"/>
              </a:ext>
            </a:extLst>
          </p:cNvPr>
          <p:cNvSpPr txBox="1"/>
          <p:nvPr/>
        </p:nvSpPr>
        <p:spPr>
          <a:xfrm rot="19729254">
            <a:off x="1078539" y="596117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8F33948-5EED-4D06-BC72-BF84AACC4605}"/>
              </a:ext>
            </a:extLst>
          </p:cNvPr>
          <p:cNvSpPr txBox="1"/>
          <p:nvPr/>
        </p:nvSpPr>
        <p:spPr>
          <a:xfrm rot="19729254">
            <a:off x="1319277" y="596117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64C76A9-4DB6-4E8A-8F64-4634E76B8C78}"/>
              </a:ext>
            </a:extLst>
          </p:cNvPr>
          <p:cNvSpPr txBox="1"/>
          <p:nvPr/>
        </p:nvSpPr>
        <p:spPr>
          <a:xfrm rot="19729254">
            <a:off x="1531288" y="583253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9D9978B-1023-4AB9-8EF2-26A0419A76A7}"/>
              </a:ext>
            </a:extLst>
          </p:cNvPr>
          <p:cNvSpPr txBox="1"/>
          <p:nvPr/>
        </p:nvSpPr>
        <p:spPr>
          <a:xfrm rot="19729254">
            <a:off x="1762839" y="589603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579E05E-612E-4802-BF51-14A69B67E233}"/>
              </a:ext>
            </a:extLst>
          </p:cNvPr>
          <p:cNvSpPr txBox="1"/>
          <p:nvPr/>
        </p:nvSpPr>
        <p:spPr>
          <a:xfrm>
            <a:off x="2263430" y="398452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SOD1</a:t>
            </a:r>
            <a:r>
              <a:rPr lang="en-US" altLang="zh-CN" sz="800" b="1" baseline="30000"/>
              <a:t>G93A</a:t>
            </a:r>
            <a:endParaRPr lang="zh-CN" altLang="en-US" sz="800" b="1" baseline="30000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0682CA2-8C6A-437E-8066-FE6F35F8ACBD}"/>
              </a:ext>
            </a:extLst>
          </p:cNvPr>
          <p:cNvCxnSpPr>
            <a:cxnSpLocks/>
          </p:cNvCxnSpPr>
          <p:nvPr/>
        </p:nvCxnSpPr>
        <p:spPr>
          <a:xfrm flipV="1">
            <a:off x="2200796" y="576024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EA0A8878-A478-4B54-8B9A-BAE16AB5FA8B}"/>
              </a:ext>
            </a:extLst>
          </p:cNvPr>
          <p:cNvSpPr txBox="1"/>
          <p:nvPr/>
        </p:nvSpPr>
        <p:spPr>
          <a:xfrm rot="19729254">
            <a:off x="2018339" y="596118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D778B53-7117-48C1-9DE5-ABD9F68FBD8A}"/>
              </a:ext>
            </a:extLst>
          </p:cNvPr>
          <p:cNvSpPr txBox="1"/>
          <p:nvPr/>
        </p:nvSpPr>
        <p:spPr>
          <a:xfrm rot="19729254">
            <a:off x="2230502" y="589768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B2D14DA-1311-40BE-BB2D-DF157BB08D5E}"/>
              </a:ext>
            </a:extLst>
          </p:cNvPr>
          <p:cNvSpPr txBox="1"/>
          <p:nvPr/>
        </p:nvSpPr>
        <p:spPr>
          <a:xfrm rot="19729254">
            <a:off x="2467911" y="576904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37DC3A3-DE4F-48A0-B17E-DA6F7895C834}"/>
              </a:ext>
            </a:extLst>
          </p:cNvPr>
          <p:cNvSpPr txBox="1"/>
          <p:nvPr/>
        </p:nvSpPr>
        <p:spPr>
          <a:xfrm rot="19729254">
            <a:off x="2702640" y="570554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6FA8F6D-59AC-46B9-B09C-C995AA7A487A}"/>
              </a:ext>
            </a:extLst>
          </p:cNvPr>
          <p:cNvSpPr txBox="1"/>
          <p:nvPr/>
        </p:nvSpPr>
        <p:spPr>
          <a:xfrm>
            <a:off x="1393480" y="398452"/>
            <a:ext cx="3401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WT</a:t>
            </a:r>
            <a:endParaRPr lang="zh-CN" altLang="en-US" sz="800" b="1" baseline="30000"/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1C35085-53E3-44C1-BA1E-AE35F0FE2863}"/>
              </a:ext>
            </a:extLst>
          </p:cNvPr>
          <p:cNvCxnSpPr>
            <a:cxnSpLocks/>
          </p:cNvCxnSpPr>
          <p:nvPr/>
        </p:nvCxnSpPr>
        <p:spPr>
          <a:xfrm flipV="1">
            <a:off x="1191146" y="572849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4479D0D9-4F35-4ECE-AEAD-9297E4CAF450}"/>
              </a:ext>
            </a:extLst>
          </p:cNvPr>
          <p:cNvSpPr txBox="1"/>
          <p:nvPr/>
        </p:nvSpPr>
        <p:spPr>
          <a:xfrm rot="19729254">
            <a:off x="976939" y="3948260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EAFE610C-EBF9-425D-BD4C-E278D4F24443}"/>
              </a:ext>
            </a:extLst>
          </p:cNvPr>
          <p:cNvSpPr txBox="1"/>
          <p:nvPr/>
        </p:nvSpPr>
        <p:spPr>
          <a:xfrm rot="19729254">
            <a:off x="1217677" y="3948260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CCF7C96-3185-486D-88F3-15B25C97F783}"/>
              </a:ext>
            </a:extLst>
          </p:cNvPr>
          <p:cNvSpPr txBox="1"/>
          <p:nvPr/>
        </p:nvSpPr>
        <p:spPr>
          <a:xfrm rot="19729254">
            <a:off x="1422068" y="3935396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4B8B227-A723-4F12-BAC4-E5E3F02CE859}"/>
              </a:ext>
            </a:extLst>
          </p:cNvPr>
          <p:cNvSpPr txBox="1"/>
          <p:nvPr/>
        </p:nvSpPr>
        <p:spPr>
          <a:xfrm rot="19729254">
            <a:off x="1661239" y="3941746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EFC38C2-5A33-4606-8D03-F76E40C55E4C}"/>
              </a:ext>
            </a:extLst>
          </p:cNvPr>
          <p:cNvSpPr txBox="1"/>
          <p:nvPr/>
        </p:nvSpPr>
        <p:spPr>
          <a:xfrm>
            <a:off x="2123730" y="3750595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SOD1</a:t>
            </a:r>
            <a:r>
              <a:rPr lang="en-US" altLang="zh-CN" sz="800" b="1" baseline="30000"/>
              <a:t>G93A</a:t>
            </a:r>
            <a:endParaRPr lang="zh-CN" altLang="en-US" sz="800" b="1" baseline="30000"/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246DE832-629E-4C54-9420-E6C90FDF29A1}"/>
              </a:ext>
            </a:extLst>
          </p:cNvPr>
          <p:cNvCxnSpPr>
            <a:cxnSpLocks/>
          </p:cNvCxnSpPr>
          <p:nvPr/>
        </p:nvCxnSpPr>
        <p:spPr>
          <a:xfrm flipV="1">
            <a:off x="2061096" y="3928167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FF26B1DA-73C0-4452-9D47-F2AC27295206}"/>
              </a:ext>
            </a:extLst>
          </p:cNvPr>
          <p:cNvSpPr txBox="1"/>
          <p:nvPr/>
        </p:nvSpPr>
        <p:spPr>
          <a:xfrm rot="19729254">
            <a:off x="1878639" y="394826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91110CF3-4586-4A72-B6EB-863C6D9276AE}"/>
              </a:ext>
            </a:extLst>
          </p:cNvPr>
          <p:cNvSpPr txBox="1"/>
          <p:nvPr/>
        </p:nvSpPr>
        <p:spPr>
          <a:xfrm rot="19729254">
            <a:off x="2090802" y="394191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0916FB5-613E-4805-A054-585262B2CA9B}"/>
              </a:ext>
            </a:extLst>
          </p:cNvPr>
          <p:cNvSpPr txBox="1"/>
          <p:nvPr/>
        </p:nvSpPr>
        <p:spPr>
          <a:xfrm rot="19729254">
            <a:off x="2297731" y="392904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96AFE2B-CC06-45AC-A821-243364C6F1F7}"/>
              </a:ext>
            </a:extLst>
          </p:cNvPr>
          <p:cNvSpPr txBox="1"/>
          <p:nvPr/>
        </p:nvSpPr>
        <p:spPr>
          <a:xfrm rot="19729254">
            <a:off x="2532460" y="392269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BDDB36D-9409-4505-BAFC-33660B023CE5}"/>
              </a:ext>
            </a:extLst>
          </p:cNvPr>
          <p:cNvSpPr txBox="1"/>
          <p:nvPr/>
        </p:nvSpPr>
        <p:spPr>
          <a:xfrm>
            <a:off x="1253780" y="3750595"/>
            <a:ext cx="3401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WT</a:t>
            </a:r>
            <a:endParaRPr lang="zh-CN" altLang="en-US" sz="800" b="1" baseline="30000"/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2D154AFC-467C-4EA1-8B74-A7C3FE3E4907}"/>
              </a:ext>
            </a:extLst>
          </p:cNvPr>
          <p:cNvCxnSpPr>
            <a:cxnSpLocks/>
          </p:cNvCxnSpPr>
          <p:nvPr/>
        </p:nvCxnSpPr>
        <p:spPr>
          <a:xfrm flipV="1">
            <a:off x="1051446" y="3924992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FB296527-EE91-4AF1-9601-AA5F118F7D1E}"/>
              </a:ext>
            </a:extLst>
          </p:cNvPr>
          <p:cNvSpPr txBox="1"/>
          <p:nvPr/>
        </p:nvSpPr>
        <p:spPr>
          <a:xfrm rot="19729254">
            <a:off x="4141144" y="3868885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72C4043-C41D-4E70-9894-41A244B9D1A8}"/>
              </a:ext>
            </a:extLst>
          </p:cNvPr>
          <p:cNvSpPr txBox="1"/>
          <p:nvPr/>
        </p:nvSpPr>
        <p:spPr>
          <a:xfrm rot="19729254">
            <a:off x="4381882" y="3868885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7AA78E8-EF9E-478A-81BA-81F8275F28B5}"/>
              </a:ext>
            </a:extLst>
          </p:cNvPr>
          <p:cNvSpPr txBox="1"/>
          <p:nvPr/>
        </p:nvSpPr>
        <p:spPr>
          <a:xfrm rot="19729254">
            <a:off x="4586273" y="3856021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11105475-2619-4ABD-97A7-BBDB4A2044C4}"/>
              </a:ext>
            </a:extLst>
          </p:cNvPr>
          <p:cNvSpPr txBox="1"/>
          <p:nvPr/>
        </p:nvSpPr>
        <p:spPr>
          <a:xfrm rot="19729254">
            <a:off x="4825444" y="3862371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18FE99B9-7988-4292-BB21-136772B226D2}"/>
              </a:ext>
            </a:extLst>
          </p:cNvPr>
          <p:cNvSpPr txBox="1"/>
          <p:nvPr/>
        </p:nvSpPr>
        <p:spPr>
          <a:xfrm>
            <a:off x="5287935" y="3671220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SOD1</a:t>
            </a:r>
            <a:r>
              <a:rPr lang="en-US" altLang="zh-CN" sz="800" b="1" baseline="30000"/>
              <a:t>G93A</a:t>
            </a:r>
            <a:endParaRPr lang="zh-CN" altLang="en-US" sz="800" b="1" baseline="30000"/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B15B90D7-BE12-4924-BADD-E8E5C2FDA6C7}"/>
              </a:ext>
            </a:extLst>
          </p:cNvPr>
          <p:cNvCxnSpPr>
            <a:cxnSpLocks/>
          </p:cNvCxnSpPr>
          <p:nvPr/>
        </p:nvCxnSpPr>
        <p:spPr>
          <a:xfrm flipV="1">
            <a:off x="5225301" y="3848792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文本框 66">
            <a:extLst>
              <a:ext uri="{FF2B5EF4-FFF2-40B4-BE49-F238E27FC236}">
                <a16:creationId xmlns:a16="http://schemas.microsoft.com/office/drawing/2014/main" id="{0B336FF8-4965-430B-AB12-56DBB9B0395F}"/>
              </a:ext>
            </a:extLst>
          </p:cNvPr>
          <p:cNvSpPr txBox="1"/>
          <p:nvPr/>
        </p:nvSpPr>
        <p:spPr>
          <a:xfrm rot="19729254">
            <a:off x="5042844" y="3868886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92373166-9B96-4328-8DD9-846B1B695742}"/>
              </a:ext>
            </a:extLst>
          </p:cNvPr>
          <p:cNvSpPr txBox="1"/>
          <p:nvPr/>
        </p:nvSpPr>
        <p:spPr>
          <a:xfrm rot="19729254">
            <a:off x="5255007" y="3862536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9795843-FDCB-4939-99AC-7D85CD20B464}"/>
              </a:ext>
            </a:extLst>
          </p:cNvPr>
          <p:cNvSpPr txBox="1"/>
          <p:nvPr/>
        </p:nvSpPr>
        <p:spPr>
          <a:xfrm rot="19729254">
            <a:off x="5461936" y="3849672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320BE9B2-F66B-45AA-A2D0-9589367F19A1}"/>
              </a:ext>
            </a:extLst>
          </p:cNvPr>
          <p:cNvSpPr txBox="1"/>
          <p:nvPr/>
        </p:nvSpPr>
        <p:spPr>
          <a:xfrm rot="19729254">
            <a:off x="5696665" y="3843322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60DDFAB-34E5-42BE-81DF-FAB4CC13F314}"/>
              </a:ext>
            </a:extLst>
          </p:cNvPr>
          <p:cNvSpPr txBox="1"/>
          <p:nvPr/>
        </p:nvSpPr>
        <p:spPr>
          <a:xfrm>
            <a:off x="4417985" y="3671220"/>
            <a:ext cx="3401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WT</a:t>
            </a:r>
            <a:endParaRPr lang="zh-CN" altLang="en-US" sz="800" b="1" baseline="30000"/>
          </a:p>
        </p:txBody>
      </p: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6A7C5E92-4D63-4810-B9BB-3B788C78F91D}"/>
              </a:ext>
            </a:extLst>
          </p:cNvPr>
          <p:cNvCxnSpPr>
            <a:cxnSpLocks/>
          </p:cNvCxnSpPr>
          <p:nvPr/>
        </p:nvCxnSpPr>
        <p:spPr>
          <a:xfrm flipV="1">
            <a:off x="4215651" y="3845617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33C1285A-B00C-4930-9F1B-4D9AD6FABFAC}"/>
              </a:ext>
            </a:extLst>
          </p:cNvPr>
          <p:cNvSpPr txBox="1"/>
          <p:nvPr/>
        </p:nvSpPr>
        <p:spPr>
          <a:xfrm rot="19729254">
            <a:off x="7585385" y="3997400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50227CAF-EE62-41EA-9F5F-EA23154D8557}"/>
              </a:ext>
            </a:extLst>
          </p:cNvPr>
          <p:cNvSpPr txBox="1"/>
          <p:nvPr/>
        </p:nvSpPr>
        <p:spPr>
          <a:xfrm rot="19729254">
            <a:off x="7826123" y="3997400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0235F483-7A9D-4FF1-9F85-0DF5B782FFE3}"/>
              </a:ext>
            </a:extLst>
          </p:cNvPr>
          <p:cNvSpPr txBox="1"/>
          <p:nvPr/>
        </p:nvSpPr>
        <p:spPr>
          <a:xfrm rot="19729254">
            <a:off x="8030514" y="3984536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EB25F99B-88D4-43EF-BFFD-37A6E8EF96E7}"/>
              </a:ext>
            </a:extLst>
          </p:cNvPr>
          <p:cNvSpPr txBox="1"/>
          <p:nvPr/>
        </p:nvSpPr>
        <p:spPr>
          <a:xfrm rot="19729254">
            <a:off x="8269685" y="3990886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486CD2E2-1B62-456B-AA59-0020737C8A84}"/>
              </a:ext>
            </a:extLst>
          </p:cNvPr>
          <p:cNvSpPr txBox="1"/>
          <p:nvPr/>
        </p:nvSpPr>
        <p:spPr>
          <a:xfrm>
            <a:off x="8732176" y="3799735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SOD1</a:t>
            </a:r>
            <a:r>
              <a:rPr lang="en-US" altLang="zh-CN" sz="800" b="1" baseline="30000"/>
              <a:t>G93A</a:t>
            </a:r>
            <a:endParaRPr lang="zh-CN" altLang="en-US" sz="800" b="1" baseline="30000"/>
          </a:p>
        </p:txBody>
      </p: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70E2F6E5-299E-454B-9B79-73A463CC336D}"/>
              </a:ext>
            </a:extLst>
          </p:cNvPr>
          <p:cNvCxnSpPr>
            <a:cxnSpLocks/>
          </p:cNvCxnSpPr>
          <p:nvPr/>
        </p:nvCxnSpPr>
        <p:spPr>
          <a:xfrm flipV="1">
            <a:off x="8669542" y="3977307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>
            <a:extLst>
              <a:ext uri="{FF2B5EF4-FFF2-40B4-BE49-F238E27FC236}">
                <a16:creationId xmlns:a16="http://schemas.microsoft.com/office/drawing/2014/main" id="{4C00D433-D523-486D-B1CA-61B365FDC06C}"/>
              </a:ext>
            </a:extLst>
          </p:cNvPr>
          <p:cNvSpPr txBox="1"/>
          <p:nvPr/>
        </p:nvSpPr>
        <p:spPr>
          <a:xfrm rot="19729254">
            <a:off x="8487085" y="399740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2DB8D706-72E8-4192-807A-E5429CBA2035}"/>
              </a:ext>
            </a:extLst>
          </p:cNvPr>
          <p:cNvSpPr txBox="1"/>
          <p:nvPr/>
        </p:nvSpPr>
        <p:spPr>
          <a:xfrm rot="19729254">
            <a:off x="8699248" y="399105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E906B671-6CF7-40DB-B674-A77311F279D8}"/>
              </a:ext>
            </a:extLst>
          </p:cNvPr>
          <p:cNvSpPr txBox="1"/>
          <p:nvPr/>
        </p:nvSpPr>
        <p:spPr>
          <a:xfrm rot="19729254">
            <a:off x="8906177" y="397818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56727587-2F99-49F1-BA48-26A74B2C192D}"/>
              </a:ext>
            </a:extLst>
          </p:cNvPr>
          <p:cNvSpPr txBox="1"/>
          <p:nvPr/>
        </p:nvSpPr>
        <p:spPr>
          <a:xfrm rot="19729254">
            <a:off x="9140906" y="397183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EF3E8C53-EAF5-4CF0-B707-329A220468D2}"/>
              </a:ext>
            </a:extLst>
          </p:cNvPr>
          <p:cNvSpPr txBox="1"/>
          <p:nvPr/>
        </p:nvSpPr>
        <p:spPr>
          <a:xfrm>
            <a:off x="7862226" y="3799735"/>
            <a:ext cx="3401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WT</a:t>
            </a:r>
            <a:endParaRPr lang="zh-CN" altLang="en-US" sz="800" b="1" baseline="30000"/>
          </a:p>
        </p:txBody>
      </p: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65AEEE47-441D-41A7-A0EC-ECE0D62C8E32}"/>
              </a:ext>
            </a:extLst>
          </p:cNvPr>
          <p:cNvCxnSpPr>
            <a:cxnSpLocks/>
          </p:cNvCxnSpPr>
          <p:nvPr/>
        </p:nvCxnSpPr>
        <p:spPr>
          <a:xfrm flipV="1">
            <a:off x="7659892" y="3974132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>
            <a:extLst>
              <a:ext uri="{FF2B5EF4-FFF2-40B4-BE49-F238E27FC236}">
                <a16:creationId xmlns:a16="http://schemas.microsoft.com/office/drawing/2014/main" id="{C341480F-97FB-48C8-A962-B68E9E9AC4FA}"/>
              </a:ext>
            </a:extLst>
          </p:cNvPr>
          <p:cNvSpPr txBox="1"/>
          <p:nvPr/>
        </p:nvSpPr>
        <p:spPr>
          <a:xfrm rot="19729254">
            <a:off x="6703369" y="54466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33E9593B-47DE-42D2-8A2B-26F17F73D345}"/>
              </a:ext>
            </a:extLst>
          </p:cNvPr>
          <p:cNvSpPr txBox="1"/>
          <p:nvPr/>
        </p:nvSpPr>
        <p:spPr>
          <a:xfrm rot="19729254">
            <a:off x="6944107" y="54466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92019B37-5C8E-4ACA-90EC-749333A2D3DD}"/>
              </a:ext>
            </a:extLst>
          </p:cNvPr>
          <p:cNvSpPr txBox="1"/>
          <p:nvPr/>
        </p:nvSpPr>
        <p:spPr>
          <a:xfrm rot="19729254">
            <a:off x="7148498" y="53179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BD6D3E37-521F-437D-B56C-FB5FBADD0E18}"/>
              </a:ext>
            </a:extLst>
          </p:cNvPr>
          <p:cNvSpPr txBox="1"/>
          <p:nvPr/>
        </p:nvSpPr>
        <p:spPr>
          <a:xfrm rot="19729254">
            <a:off x="7387669" y="53814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442FB3F3-D31D-4E84-8B7A-40C85FFA9653}"/>
              </a:ext>
            </a:extLst>
          </p:cNvPr>
          <p:cNvSpPr txBox="1"/>
          <p:nvPr/>
        </p:nvSpPr>
        <p:spPr>
          <a:xfrm>
            <a:off x="7850160" y="346996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SOD1</a:t>
            </a:r>
            <a:r>
              <a:rPr lang="en-US" altLang="zh-CN" sz="800" b="1" baseline="30000"/>
              <a:t>G93A</a:t>
            </a:r>
            <a:endParaRPr lang="zh-CN" altLang="en-US" sz="800" b="1" baseline="30000"/>
          </a:p>
        </p:txBody>
      </p: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id="{F39B514D-4EF9-480B-8D01-33E4A9185AC0}"/>
              </a:ext>
            </a:extLst>
          </p:cNvPr>
          <p:cNvCxnSpPr>
            <a:cxnSpLocks/>
          </p:cNvCxnSpPr>
          <p:nvPr/>
        </p:nvCxnSpPr>
        <p:spPr>
          <a:xfrm flipV="1">
            <a:off x="7787526" y="524568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6E0D90B0-AE35-41B4-BCE5-B0273E845B73}"/>
              </a:ext>
            </a:extLst>
          </p:cNvPr>
          <p:cNvSpPr txBox="1"/>
          <p:nvPr/>
        </p:nvSpPr>
        <p:spPr>
          <a:xfrm rot="19729254">
            <a:off x="7605069" y="544662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910F0B43-464B-4F2A-989B-936DA61D7D6F}"/>
              </a:ext>
            </a:extLst>
          </p:cNvPr>
          <p:cNvSpPr txBox="1"/>
          <p:nvPr/>
        </p:nvSpPr>
        <p:spPr>
          <a:xfrm rot="19729254">
            <a:off x="7817232" y="538312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FB3F245F-A255-4604-BB4F-CA85982CECBF}"/>
              </a:ext>
            </a:extLst>
          </p:cNvPr>
          <p:cNvSpPr txBox="1"/>
          <p:nvPr/>
        </p:nvSpPr>
        <p:spPr>
          <a:xfrm rot="19729254">
            <a:off x="8024161" y="525448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052DAB87-1C3C-40E3-AD8F-56345E946D7E}"/>
              </a:ext>
            </a:extLst>
          </p:cNvPr>
          <p:cNvSpPr txBox="1"/>
          <p:nvPr/>
        </p:nvSpPr>
        <p:spPr>
          <a:xfrm rot="19729254">
            <a:off x="8258890" y="519098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2F3B31A1-7F27-4403-974E-8E6439D81ACC}"/>
              </a:ext>
            </a:extLst>
          </p:cNvPr>
          <p:cNvSpPr txBox="1"/>
          <p:nvPr/>
        </p:nvSpPr>
        <p:spPr>
          <a:xfrm>
            <a:off x="6980210" y="346996"/>
            <a:ext cx="3401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WT</a:t>
            </a:r>
            <a:endParaRPr lang="zh-CN" altLang="en-US" sz="800" b="1" baseline="30000"/>
          </a:p>
        </p:txBody>
      </p: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CF5E9DD4-2A6A-4B40-ADA2-C28CCE4B9902}"/>
              </a:ext>
            </a:extLst>
          </p:cNvPr>
          <p:cNvCxnSpPr>
            <a:cxnSpLocks/>
          </p:cNvCxnSpPr>
          <p:nvPr/>
        </p:nvCxnSpPr>
        <p:spPr>
          <a:xfrm flipV="1">
            <a:off x="6777876" y="521393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3D863A0C-F32C-4A6F-9196-EE7E959D4A7B}"/>
              </a:ext>
            </a:extLst>
          </p:cNvPr>
          <p:cNvSpPr txBox="1"/>
          <p:nvPr/>
        </p:nvSpPr>
        <p:spPr>
          <a:xfrm rot="19729254">
            <a:off x="3933499" y="57514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03093AFF-8729-4A33-A639-B629D6D09615}"/>
              </a:ext>
            </a:extLst>
          </p:cNvPr>
          <p:cNvSpPr txBox="1"/>
          <p:nvPr/>
        </p:nvSpPr>
        <p:spPr>
          <a:xfrm rot="19729254">
            <a:off x="4174237" y="57514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94D8EDC2-0E77-4D4D-BF6F-9F284AEC0921}"/>
              </a:ext>
            </a:extLst>
          </p:cNvPr>
          <p:cNvSpPr txBox="1"/>
          <p:nvPr/>
        </p:nvSpPr>
        <p:spPr>
          <a:xfrm rot="19729254">
            <a:off x="4378628" y="56227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869F6C2A-3729-41A5-A115-EAB71C7B6C8E}"/>
              </a:ext>
            </a:extLst>
          </p:cNvPr>
          <p:cNvSpPr txBox="1"/>
          <p:nvPr/>
        </p:nvSpPr>
        <p:spPr>
          <a:xfrm rot="19729254">
            <a:off x="4617799" y="56862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869C7B90-4328-47C2-93F5-DDB432338E62}"/>
              </a:ext>
            </a:extLst>
          </p:cNvPr>
          <p:cNvSpPr txBox="1"/>
          <p:nvPr/>
        </p:nvSpPr>
        <p:spPr>
          <a:xfrm>
            <a:off x="5080290" y="377476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SOD1</a:t>
            </a:r>
            <a:r>
              <a:rPr lang="en-US" altLang="zh-CN" sz="800" b="1" baseline="30000"/>
              <a:t>G93A</a:t>
            </a:r>
            <a:endParaRPr lang="zh-CN" altLang="en-US" sz="800" b="1" baseline="30000"/>
          </a:p>
        </p:txBody>
      </p:sp>
      <p:cxnSp>
        <p:nvCxnSpPr>
          <p:cNvPr id="103" name="直接连接符 102">
            <a:extLst>
              <a:ext uri="{FF2B5EF4-FFF2-40B4-BE49-F238E27FC236}">
                <a16:creationId xmlns:a16="http://schemas.microsoft.com/office/drawing/2014/main" id="{29EE412D-7212-47C5-A4D7-2383CC52EAA5}"/>
              </a:ext>
            </a:extLst>
          </p:cNvPr>
          <p:cNvCxnSpPr>
            <a:cxnSpLocks/>
          </p:cNvCxnSpPr>
          <p:nvPr/>
        </p:nvCxnSpPr>
        <p:spPr>
          <a:xfrm flipV="1">
            <a:off x="5017656" y="555048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522628AD-BDEA-490A-AB3C-EDAA6ACD33EF}"/>
              </a:ext>
            </a:extLst>
          </p:cNvPr>
          <p:cNvSpPr txBox="1"/>
          <p:nvPr/>
        </p:nvSpPr>
        <p:spPr>
          <a:xfrm rot="19729254">
            <a:off x="4835199" y="575142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D930117B-E02A-41A8-8279-4BDBBBC21185}"/>
              </a:ext>
            </a:extLst>
          </p:cNvPr>
          <p:cNvSpPr txBox="1"/>
          <p:nvPr/>
        </p:nvSpPr>
        <p:spPr>
          <a:xfrm rot="19729254">
            <a:off x="5047362" y="568792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1BF2B2D4-6C41-4472-B139-E5EB88C183A2}"/>
              </a:ext>
            </a:extLst>
          </p:cNvPr>
          <p:cNvSpPr txBox="1"/>
          <p:nvPr/>
        </p:nvSpPr>
        <p:spPr>
          <a:xfrm rot="19729254">
            <a:off x="5254291" y="555928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6367A98D-A259-454A-9F99-636DA117093A}"/>
              </a:ext>
            </a:extLst>
          </p:cNvPr>
          <p:cNvSpPr txBox="1"/>
          <p:nvPr/>
        </p:nvSpPr>
        <p:spPr>
          <a:xfrm rot="19729254">
            <a:off x="5489020" y="549578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AFD1249-8D99-4F9B-85CB-79BD1EAA193A}"/>
              </a:ext>
            </a:extLst>
          </p:cNvPr>
          <p:cNvSpPr txBox="1"/>
          <p:nvPr/>
        </p:nvSpPr>
        <p:spPr>
          <a:xfrm>
            <a:off x="4210340" y="377476"/>
            <a:ext cx="3401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WT</a:t>
            </a:r>
            <a:endParaRPr lang="zh-CN" altLang="en-US" sz="800" b="1" baseline="30000"/>
          </a:p>
        </p:txBody>
      </p:sp>
      <p:cxnSp>
        <p:nvCxnSpPr>
          <p:cNvPr id="109" name="直接连接符 108">
            <a:extLst>
              <a:ext uri="{FF2B5EF4-FFF2-40B4-BE49-F238E27FC236}">
                <a16:creationId xmlns:a16="http://schemas.microsoft.com/office/drawing/2014/main" id="{FC825AD9-50C9-4CB9-B743-0B2F6DD8C676}"/>
              </a:ext>
            </a:extLst>
          </p:cNvPr>
          <p:cNvCxnSpPr>
            <a:cxnSpLocks/>
          </p:cNvCxnSpPr>
          <p:nvPr/>
        </p:nvCxnSpPr>
        <p:spPr>
          <a:xfrm flipV="1">
            <a:off x="4008006" y="551873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文本框 109">
            <a:extLst>
              <a:ext uri="{FF2B5EF4-FFF2-40B4-BE49-F238E27FC236}">
                <a16:creationId xmlns:a16="http://schemas.microsoft.com/office/drawing/2014/main" id="{B822E17B-928B-4C4A-8C63-6C7447BC5A2E}"/>
              </a:ext>
            </a:extLst>
          </p:cNvPr>
          <p:cNvSpPr txBox="1"/>
          <p:nvPr/>
        </p:nvSpPr>
        <p:spPr>
          <a:xfrm rot="19729254">
            <a:off x="9518959" y="552280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C00B2470-3DE7-4B74-A5D2-79BB22AA2C0C}"/>
              </a:ext>
            </a:extLst>
          </p:cNvPr>
          <p:cNvSpPr txBox="1"/>
          <p:nvPr/>
        </p:nvSpPr>
        <p:spPr>
          <a:xfrm rot="19729254">
            <a:off x="9759697" y="552280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A33C2292-18A8-468D-8023-B97D1EE67939}"/>
              </a:ext>
            </a:extLst>
          </p:cNvPr>
          <p:cNvSpPr txBox="1"/>
          <p:nvPr/>
        </p:nvSpPr>
        <p:spPr>
          <a:xfrm rot="19729254">
            <a:off x="9964088" y="539416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EFF9CED0-F1F6-480C-9236-D1D1BAB1A9B5}"/>
              </a:ext>
            </a:extLst>
          </p:cNvPr>
          <p:cNvSpPr txBox="1"/>
          <p:nvPr/>
        </p:nvSpPr>
        <p:spPr>
          <a:xfrm rot="19729254">
            <a:off x="10203259" y="545766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3F188FA6-3F3C-4BF1-BC16-A91CA41302E8}"/>
              </a:ext>
            </a:extLst>
          </p:cNvPr>
          <p:cNvSpPr txBox="1"/>
          <p:nvPr/>
        </p:nvSpPr>
        <p:spPr>
          <a:xfrm>
            <a:off x="10665750" y="354615"/>
            <a:ext cx="6206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SOD1</a:t>
            </a:r>
            <a:r>
              <a:rPr lang="en-US" altLang="zh-CN" sz="800" b="1" baseline="30000"/>
              <a:t>G93A</a:t>
            </a:r>
            <a:endParaRPr lang="zh-CN" altLang="en-US" sz="800" b="1" baseline="30000"/>
          </a:p>
        </p:txBody>
      </p:sp>
      <p:cxnSp>
        <p:nvCxnSpPr>
          <p:cNvPr id="115" name="直接连接符 114">
            <a:extLst>
              <a:ext uri="{FF2B5EF4-FFF2-40B4-BE49-F238E27FC236}">
                <a16:creationId xmlns:a16="http://schemas.microsoft.com/office/drawing/2014/main" id="{DF311E3A-0A22-42EC-820D-2AEB79C49F4D}"/>
              </a:ext>
            </a:extLst>
          </p:cNvPr>
          <p:cNvCxnSpPr>
            <a:cxnSpLocks/>
          </p:cNvCxnSpPr>
          <p:nvPr/>
        </p:nvCxnSpPr>
        <p:spPr>
          <a:xfrm flipV="1">
            <a:off x="10603116" y="532187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文本框 115">
            <a:extLst>
              <a:ext uri="{FF2B5EF4-FFF2-40B4-BE49-F238E27FC236}">
                <a16:creationId xmlns:a16="http://schemas.microsoft.com/office/drawing/2014/main" id="{44CDFBB3-083F-4E3C-B919-0744BA3780F0}"/>
              </a:ext>
            </a:extLst>
          </p:cNvPr>
          <p:cNvSpPr txBox="1"/>
          <p:nvPr/>
        </p:nvSpPr>
        <p:spPr>
          <a:xfrm rot="19729254">
            <a:off x="10420659" y="55228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P60</a:t>
            </a:r>
            <a:endParaRPr lang="zh-CN" altLang="en-US" sz="700" b="1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10E3D0BE-0DC9-4815-9681-FC22444C03C1}"/>
              </a:ext>
            </a:extLst>
          </p:cNvPr>
          <p:cNvSpPr txBox="1"/>
          <p:nvPr/>
        </p:nvSpPr>
        <p:spPr>
          <a:xfrm rot="19729254">
            <a:off x="10632822" y="545931"/>
            <a:ext cx="33695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P90</a:t>
            </a:r>
            <a:endParaRPr lang="zh-CN" altLang="en-US" sz="700" b="1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E1E314E7-4E8D-45CE-ACE4-62802618C2B9}"/>
              </a:ext>
            </a:extLst>
          </p:cNvPr>
          <p:cNvSpPr txBox="1"/>
          <p:nvPr/>
        </p:nvSpPr>
        <p:spPr>
          <a:xfrm rot="19729254">
            <a:off x="10839751" y="53306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P120</a:t>
            </a:r>
            <a:endParaRPr lang="zh-CN" altLang="en-US" sz="700" b="1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68994DF4-865F-482C-9B1C-59A1B8B5DABF}"/>
              </a:ext>
            </a:extLst>
          </p:cNvPr>
          <p:cNvSpPr txBox="1"/>
          <p:nvPr/>
        </p:nvSpPr>
        <p:spPr>
          <a:xfrm rot="19729254">
            <a:off x="11074480" y="526717"/>
            <a:ext cx="38664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00" b="1"/>
              <a:t>P150</a:t>
            </a:r>
            <a:endParaRPr lang="zh-CN" altLang="en-US" sz="700" b="1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BE29245B-F159-4252-956A-BBF566132F51}"/>
              </a:ext>
            </a:extLst>
          </p:cNvPr>
          <p:cNvSpPr txBox="1"/>
          <p:nvPr/>
        </p:nvSpPr>
        <p:spPr>
          <a:xfrm>
            <a:off x="9795800" y="354615"/>
            <a:ext cx="3401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WT</a:t>
            </a:r>
            <a:endParaRPr lang="zh-CN" altLang="en-US" sz="800" b="1" baseline="30000"/>
          </a:p>
        </p:txBody>
      </p:sp>
      <p:cxnSp>
        <p:nvCxnSpPr>
          <p:cNvPr id="121" name="直接连接符 120">
            <a:extLst>
              <a:ext uri="{FF2B5EF4-FFF2-40B4-BE49-F238E27FC236}">
                <a16:creationId xmlns:a16="http://schemas.microsoft.com/office/drawing/2014/main" id="{9CF9B14A-2865-46B9-A6A0-76354450A90D}"/>
              </a:ext>
            </a:extLst>
          </p:cNvPr>
          <p:cNvCxnSpPr>
            <a:cxnSpLocks/>
          </p:cNvCxnSpPr>
          <p:nvPr/>
        </p:nvCxnSpPr>
        <p:spPr>
          <a:xfrm flipV="1">
            <a:off x="9593466" y="529012"/>
            <a:ext cx="705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023A9AFF-23D7-4C6A-B4C8-63330C04FC16}"/>
              </a:ext>
            </a:extLst>
          </p:cNvPr>
          <p:cNvSpPr txBox="1"/>
          <p:nvPr/>
        </p:nvSpPr>
        <p:spPr>
          <a:xfrm>
            <a:off x="11498580" y="78486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E9AD513F-DE0B-407B-945E-49675FAB68E5}"/>
              </a:ext>
            </a:extLst>
          </p:cNvPr>
          <p:cNvSpPr txBox="1"/>
          <p:nvPr/>
        </p:nvSpPr>
        <p:spPr>
          <a:xfrm>
            <a:off x="11498580" y="9144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42FB477A-D17F-4A1A-B173-DAA2A026C6AF}"/>
              </a:ext>
            </a:extLst>
          </p:cNvPr>
          <p:cNvSpPr txBox="1"/>
          <p:nvPr/>
        </p:nvSpPr>
        <p:spPr>
          <a:xfrm>
            <a:off x="11498580" y="11049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7569F3DB-AE72-4D36-9B4C-93ADAE842C55}"/>
              </a:ext>
            </a:extLst>
          </p:cNvPr>
          <p:cNvSpPr txBox="1"/>
          <p:nvPr/>
        </p:nvSpPr>
        <p:spPr>
          <a:xfrm>
            <a:off x="11498580" y="13068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BDFF9BF0-168E-4558-95F7-BEA7D36C1D80}"/>
              </a:ext>
            </a:extLst>
          </p:cNvPr>
          <p:cNvSpPr txBox="1"/>
          <p:nvPr/>
        </p:nvSpPr>
        <p:spPr>
          <a:xfrm>
            <a:off x="11517630" y="168021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B549DAA5-D5B3-43B3-8E46-CE8AE31BDE62}"/>
              </a:ext>
            </a:extLst>
          </p:cNvPr>
          <p:cNvSpPr txBox="1"/>
          <p:nvPr/>
        </p:nvSpPr>
        <p:spPr>
          <a:xfrm>
            <a:off x="11517630" y="180975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4B8FE022-B7A2-464A-97F1-B54A3FEFE0C2}"/>
              </a:ext>
            </a:extLst>
          </p:cNvPr>
          <p:cNvSpPr txBox="1"/>
          <p:nvPr/>
        </p:nvSpPr>
        <p:spPr>
          <a:xfrm>
            <a:off x="11517630" y="196215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4694FF16-F67A-4D00-99F1-CFBBE012E18E}"/>
              </a:ext>
            </a:extLst>
          </p:cNvPr>
          <p:cNvSpPr txBox="1"/>
          <p:nvPr/>
        </p:nvSpPr>
        <p:spPr>
          <a:xfrm>
            <a:off x="11517630" y="21450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30F63B2C-181E-4B46-AB1A-87772AAE8F8B}"/>
              </a:ext>
            </a:extLst>
          </p:cNvPr>
          <p:cNvSpPr txBox="1"/>
          <p:nvPr/>
        </p:nvSpPr>
        <p:spPr>
          <a:xfrm>
            <a:off x="8631555" y="78486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E2A4DE9D-C5C3-4E0D-8EAB-FFFFCB948784}"/>
              </a:ext>
            </a:extLst>
          </p:cNvPr>
          <p:cNvSpPr txBox="1"/>
          <p:nvPr/>
        </p:nvSpPr>
        <p:spPr>
          <a:xfrm>
            <a:off x="8631555" y="9525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8D25E4F5-AE73-4CF1-8047-13FB9150A9AE}"/>
              </a:ext>
            </a:extLst>
          </p:cNvPr>
          <p:cNvSpPr txBox="1"/>
          <p:nvPr/>
        </p:nvSpPr>
        <p:spPr>
          <a:xfrm>
            <a:off x="8641080" y="11049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D0982D3D-6D4C-4D98-9440-3542335F18D5}"/>
              </a:ext>
            </a:extLst>
          </p:cNvPr>
          <p:cNvSpPr txBox="1"/>
          <p:nvPr/>
        </p:nvSpPr>
        <p:spPr>
          <a:xfrm>
            <a:off x="8641080" y="124968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8858069F-30BC-43E6-9902-55B6754FD208}"/>
              </a:ext>
            </a:extLst>
          </p:cNvPr>
          <p:cNvSpPr txBox="1"/>
          <p:nvPr/>
        </p:nvSpPr>
        <p:spPr>
          <a:xfrm>
            <a:off x="8669655" y="169926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6FCF3B3B-ED47-449C-8A4E-DE90736B864C}"/>
              </a:ext>
            </a:extLst>
          </p:cNvPr>
          <p:cNvSpPr txBox="1"/>
          <p:nvPr/>
        </p:nvSpPr>
        <p:spPr>
          <a:xfrm>
            <a:off x="8688705" y="18669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8120856B-0416-4D6D-BA65-42D31294D95D}"/>
              </a:ext>
            </a:extLst>
          </p:cNvPr>
          <p:cNvSpPr txBox="1"/>
          <p:nvPr/>
        </p:nvSpPr>
        <p:spPr>
          <a:xfrm>
            <a:off x="8679180" y="200977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44B58B81-46FD-4626-8079-C17A03B3ADE1}"/>
              </a:ext>
            </a:extLst>
          </p:cNvPr>
          <p:cNvSpPr txBox="1"/>
          <p:nvPr/>
        </p:nvSpPr>
        <p:spPr>
          <a:xfrm>
            <a:off x="8679180" y="216408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37" name="文本框 136">
            <a:extLst>
              <a:ext uri="{FF2B5EF4-FFF2-40B4-BE49-F238E27FC236}">
                <a16:creationId xmlns:a16="http://schemas.microsoft.com/office/drawing/2014/main" id="{1BD370FA-10E8-4C92-9813-3795E7CBDA7C}"/>
              </a:ext>
            </a:extLst>
          </p:cNvPr>
          <p:cNvSpPr txBox="1"/>
          <p:nvPr/>
        </p:nvSpPr>
        <p:spPr>
          <a:xfrm>
            <a:off x="5874552" y="7734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9C38F8EB-7991-4AB7-822C-29DCC5EEAA72}"/>
              </a:ext>
            </a:extLst>
          </p:cNvPr>
          <p:cNvSpPr txBox="1"/>
          <p:nvPr/>
        </p:nvSpPr>
        <p:spPr>
          <a:xfrm>
            <a:off x="5874552" y="90297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F9E03D37-4767-4429-83E4-33A0FC20B16A}"/>
              </a:ext>
            </a:extLst>
          </p:cNvPr>
          <p:cNvSpPr txBox="1"/>
          <p:nvPr/>
        </p:nvSpPr>
        <p:spPr>
          <a:xfrm>
            <a:off x="5874552" y="102489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478C07CC-33A1-481E-84D0-D750DE0B91A9}"/>
              </a:ext>
            </a:extLst>
          </p:cNvPr>
          <p:cNvSpPr txBox="1"/>
          <p:nvPr/>
        </p:nvSpPr>
        <p:spPr>
          <a:xfrm>
            <a:off x="5874552" y="124968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275EAD61-7AAD-4F7A-9A26-A9E7CB4E5CC9}"/>
              </a:ext>
            </a:extLst>
          </p:cNvPr>
          <p:cNvSpPr txBox="1"/>
          <p:nvPr/>
        </p:nvSpPr>
        <p:spPr>
          <a:xfrm>
            <a:off x="5874552" y="170307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BDF02848-EE5E-406C-A025-0957032578BB}"/>
              </a:ext>
            </a:extLst>
          </p:cNvPr>
          <p:cNvSpPr txBox="1"/>
          <p:nvPr/>
        </p:nvSpPr>
        <p:spPr>
          <a:xfrm>
            <a:off x="5874552" y="183261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212C6AFD-7409-4993-8128-B265319BA06E}"/>
              </a:ext>
            </a:extLst>
          </p:cNvPr>
          <p:cNvSpPr txBox="1"/>
          <p:nvPr/>
        </p:nvSpPr>
        <p:spPr>
          <a:xfrm>
            <a:off x="5874552" y="19545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B0A12823-10BA-4052-891C-66500B01048B}"/>
              </a:ext>
            </a:extLst>
          </p:cNvPr>
          <p:cNvSpPr txBox="1"/>
          <p:nvPr/>
        </p:nvSpPr>
        <p:spPr>
          <a:xfrm>
            <a:off x="5874552" y="216408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9E963BB3-4519-4BE6-B925-E9010D376CE2}"/>
              </a:ext>
            </a:extLst>
          </p:cNvPr>
          <p:cNvSpPr txBox="1"/>
          <p:nvPr/>
        </p:nvSpPr>
        <p:spPr>
          <a:xfrm>
            <a:off x="3100872" y="941070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70KDaa</a:t>
            </a:r>
            <a:endParaRPr lang="zh-CN" altLang="en-US" sz="800" b="1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934FBFD0-5369-4366-872C-6B14E098BEF6}"/>
              </a:ext>
            </a:extLst>
          </p:cNvPr>
          <p:cNvSpPr txBox="1"/>
          <p:nvPr/>
        </p:nvSpPr>
        <p:spPr>
          <a:xfrm>
            <a:off x="3100872" y="107061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9301C033-3DA4-42CC-BD18-22CF0A2E20FF}"/>
              </a:ext>
            </a:extLst>
          </p:cNvPr>
          <p:cNvSpPr txBox="1"/>
          <p:nvPr/>
        </p:nvSpPr>
        <p:spPr>
          <a:xfrm>
            <a:off x="3100872" y="11925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7DBA20DD-C78C-4BC7-A54F-C63438467F14}"/>
              </a:ext>
            </a:extLst>
          </p:cNvPr>
          <p:cNvSpPr txBox="1"/>
          <p:nvPr/>
        </p:nvSpPr>
        <p:spPr>
          <a:xfrm>
            <a:off x="3100872" y="13716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268F5248-A3A0-4A7D-86B1-375DE773CFF0}"/>
              </a:ext>
            </a:extLst>
          </p:cNvPr>
          <p:cNvSpPr txBox="1"/>
          <p:nvPr/>
        </p:nvSpPr>
        <p:spPr>
          <a:xfrm>
            <a:off x="3116112" y="177165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CB162978-4CEA-4DF6-B76F-74228D33A2B1}"/>
              </a:ext>
            </a:extLst>
          </p:cNvPr>
          <p:cNvSpPr txBox="1"/>
          <p:nvPr/>
        </p:nvSpPr>
        <p:spPr>
          <a:xfrm>
            <a:off x="3116112" y="190119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D06E0339-C813-48F7-B3B6-8B4262CBC498}"/>
              </a:ext>
            </a:extLst>
          </p:cNvPr>
          <p:cNvSpPr txBox="1"/>
          <p:nvPr/>
        </p:nvSpPr>
        <p:spPr>
          <a:xfrm>
            <a:off x="3116112" y="202311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65D7F5B5-08CF-4B78-947B-E9F0F8C719A2}"/>
              </a:ext>
            </a:extLst>
          </p:cNvPr>
          <p:cNvSpPr txBox="1"/>
          <p:nvPr/>
        </p:nvSpPr>
        <p:spPr>
          <a:xfrm>
            <a:off x="3116112" y="220218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0A75903A-3681-4A00-BFB7-15A9E815AECB}"/>
              </a:ext>
            </a:extLst>
          </p:cNvPr>
          <p:cNvSpPr txBox="1"/>
          <p:nvPr/>
        </p:nvSpPr>
        <p:spPr>
          <a:xfrm>
            <a:off x="9450705" y="419481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677D6AE6-CC99-4246-8A88-539437D03C17}"/>
              </a:ext>
            </a:extLst>
          </p:cNvPr>
          <p:cNvSpPr txBox="1"/>
          <p:nvPr/>
        </p:nvSpPr>
        <p:spPr>
          <a:xfrm>
            <a:off x="9450705" y="432435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4F4D2BBC-D013-4A07-9654-D7D60A97AE72}"/>
              </a:ext>
            </a:extLst>
          </p:cNvPr>
          <p:cNvSpPr txBox="1"/>
          <p:nvPr/>
        </p:nvSpPr>
        <p:spPr>
          <a:xfrm>
            <a:off x="9450705" y="447675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BD684AC8-6061-4A99-AE7B-8448741ECC2E}"/>
              </a:ext>
            </a:extLst>
          </p:cNvPr>
          <p:cNvSpPr txBox="1"/>
          <p:nvPr/>
        </p:nvSpPr>
        <p:spPr>
          <a:xfrm>
            <a:off x="9450705" y="46596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539E8D1B-EFF4-43BE-AB78-450FC33801FD}"/>
              </a:ext>
            </a:extLst>
          </p:cNvPr>
          <p:cNvSpPr txBox="1"/>
          <p:nvPr/>
        </p:nvSpPr>
        <p:spPr>
          <a:xfrm>
            <a:off x="9422130" y="490918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E4D34469-AD8F-4255-A28C-019885322A65}"/>
              </a:ext>
            </a:extLst>
          </p:cNvPr>
          <p:cNvSpPr txBox="1"/>
          <p:nvPr/>
        </p:nvSpPr>
        <p:spPr>
          <a:xfrm>
            <a:off x="9422130" y="503872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B582BF2D-7E58-4284-9C5C-5391FC663617}"/>
              </a:ext>
            </a:extLst>
          </p:cNvPr>
          <p:cNvSpPr txBox="1"/>
          <p:nvPr/>
        </p:nvSpPr>
        <p:spPr>
          <a:xfrm>
            <a:off x="9422130" y="519112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60" name="文本框 159">
            <a:extLst>
              <a:ext uri="{FF2B5EF4-FFF2-40B4-BE49-F238E27FC236}">
                <a16:creationId xmlns:a16="http://schemas.microsoft.com/office/drawing/2014/main" id="{FF004D07-9BC0-435C-AD2B-FC29480625CB}"/>
              </a:ext>
            </a:extLst>
          </p:cNvPr>
          <p:cNvSpPr txBox="1"/>
          <p:nvPr/>
        </p:nvSpPr>
        <p:spPr>
          <a:xfrm>
            <a:off x="9422130" y="537400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D8C6C003-D0D7-4D4F-BA8D-D37008AFF9C5}"/>
              </a:ext>
            </a:extLst>
          </p:cNvPr>
          <p:cNvSpPr txBox="1"/>
          <p:nvPr/>
        </p:nvSpPr>
        <p:spPr>
          <a:xfrm>
            <a:off x="6269355" y="491871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62" name="文本框 161">
            <a:extLst>
              <a:ext uri="{FF2B5EF4-FFF2-40B4-BE49-F238E27FC236}">
                <a16:creationId xmlns:a16="http://schemas.microsoft.com/office/drawing/2014/main" id="{DE6E7EBE-D3BE-4CBC-9484-2F968C56ECF4}"/>
              </a:ext>
            </a:extLst>
          </p:cNvPr>
          <p:cNvSpPr txBox="1"/>
          <p:nvPr/>
        </p:nvSpPr>
        <p:spPr>
          <a:xfrm>
            <a:off x="6269355" y="504825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63" name="文本框 162">
            <a:extLst>
              <a:ext uri="{FF2B5EF4-FFF2-40B4-BE49-F238E27FC236}">
                <a16:creationId xmlns:a16="http://schemas.microsoft.com/office/drawing/2014/main" id="{CC3B4FBD-59FC-439D-B85A-559A0CD82917}"/>
              </a:ext>
            </a:extLst>
          </p:cNvPr>
          <p:cNvSpPr txBox="1"/>
          <p:nvPr/>
        </p:nvSpPr>
        <p:spPr>
          <a:xfrm>
            <a:off x="6269355" y="517207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64" name="文本框 163">
            <a:extLst>
              <a:ext uri="{FF2B5EF4-FFF2-40B4-BE49-F238E27FC236}">
                <a16:creationId xmlns:a16="http://schemas.microsoft.com/office/drawing/2014/main" id="{CB235716-ADB4-4F89-90A9-9E4A97ACECE8}"/>
              </a:ext>
            </a:extLst>
          </p:cNvPr>
          <p:cNvSpPr txBox="1"/>
          <p:nvPr/>
        </p:nvSpPr>
        <p:spPr>
          <a:xfrm>
            <a:off x="6269355" y="535495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65" name="文本框 164">
            <a:extLst>
              <a:ext uri="{FF2B5EF4-FFF2-40B4-BE49-F238E27FC236}">
                <a16:creationId xmlns:a16="http://schemas.microsoft.com/office/drawing/2014/main" id="{8EF31574-B02C-4A2E-94FE-6874AE240D19}"/>
              </a:ext>
            </a:extLst>
          </p:cNvPr>
          <p:cNvSpPr txBox="1"/>
          <p:nvPr/>
        </p:nvSpPr>
        <p:spPr>
          <a:xfrm>
            <a:off x="6259830" y="4166235"/>
            <a:ext cx="502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66" name="文本框 165">
            <a:extLst>
              <a:ext uri="{FF2B5EF4-FFF2-40B4-BE49-F238E27FC236}">
                <a16:creationId xmlns:a16="http://schemas.microsoft.com/office/drawing/2014/main" id="{7136FB33-9F6F-4D17-A833-04AD8A4138DE}"/>
              </a:ext>
            </a:extLst>
          </p:cNvPr>
          <p:cNvSpPr txBox="1"/>
          <p:nvPr/>
        </p:nvSpPr>
        <p:spPr>
          <a:xfrm>
            <a:off x="6259829" y="4295775"/>
            <a:ext cx="5124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67" name="文本框 166">
            <a:extLst>
              <a:ext uri="{FF2B5EF4-FFF2-40B4-BE49-F238E27FC236}">
                <a16:creationId xmlns:a16="http://schemas.microsoft.com/office/drawing/2014/main" id="{09848719-D39A-433E-AD90-BA44CFBC54D4}"/>
              </a:ext>
            </a:extLst>
          </p:cNvPr>
          <p:cNvSpPr txBox="1"/>
          <p:nvPr/>
        </p:nvSpPr>
        <p:spPr>
          <a:xfrm>
            <a:off x="6259829" y="4419600"/>
            <a:ext cx="531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68" name="文本框 167">
            <a:extLst>
              <a:ext uri="{FF2B5EF4-FFF2-40B4-BE49-F238E27FC236}">
                <a16:creationId xmlns:a16="http://schemas.microsoft.com/office/drawing/2014/main" id="{D35AE8F9-757B-49E7-B02B-8F437229E55C}"/>
              </a:ext>
            </a:extLst>
          </p:cNvPr>
          <p:cNvSpPr txBox="1"/>
          <p:nvPr/>
        </p:nvSpPr>
        <p:spPr>
          <a:xfrm>
            <a:off x="6259829" y="4602480"/>
            <a:ext cx="5505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69" name="文本框 168">
            <a:extLst>
              <a:ext uri="{FF2B5EF4-FFF2-40B4-BE49-F238E27FC236}">
                <a16:creationId xmlns:a16="http://schemas.microsoft.com/office/drawing/2014/main" id="{9974B8C3-74E0-4E1C-8EFC-D8DF9E96869F}"/>
              </a:ext>
            </a:extLst>
          </p:cNvPr>
          <p:cNvSpPr txBox="1"/>
          <p:nvPr/>
        </p:nvSpPr>
        <p:spPr>
          <a:xfrm>
            <a:off x="3164205" y="496633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70" name="文本框 169">
            <a:extLst>
              <a:ext uri="{FF2B5EF4-FFF2-40B4-BE49-F238E27FC236}">
                <a16:creationId xmlns:a16="http://schemas.microsoft.com/office/drawing/2014/main" id="{A73CF568-F9C4-4BA7-87EB-E15E8D9F2DAA}"/>
              </a:ext>
            </a:extLst>
          </p:cNvPr>
          <p:cNvSpPr txBox="1"/>
          <p:nvPr/>
        </p:nvSpPr>
        <p:spPr>
          <a:xfrm>
            <a:off x="3164205" y="505777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71" name="文本框 170">
            <a:extLst>
              <a:ext uri="{FF2B5EF4-FFF2-40B4-BE49-F238E27FC236}">
                <a16:creationId xmlns:a16="http://schemas.microsoft.com/office/drawing/2014/main" id="{C11E6DB2-6D56-47C3-A3D8-4256663CD328}"/>
              </a:ext>
            </a:extLst>
          </p:cNvPr>
          <p:cNvSpPr txBox="1"/>
          <p:nvPr/>
        </p:nvSpPr>
        <p:spPr>
          <a:xfrm>
            <a:off x="3164205" y="51816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72" name="文本框 171">
            <a:extLst>
              <a:ext uri="{FF2B5EF4-FFF2-40B4-BE49-F238E27FC236}">
                <a16:creationId xmlns:a16="http://schemas.microsoft.com/office/drawing/2014/main" id="{04472B27-6FC8-4F5B-B544-6548687143C9}"/>
              </a:ext>
            </a:extLst>
          </p:cNvPr>
          <p:cNvSpPr txBox="1"/>
          <p:nvPr/>
        </p:nvSpPr>
        <p:spPr>
          <a:xfrm>
            <a:off x="3164205" y="536448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73" name="文本框 172">
            <a:extLst>
              <a:ext uri="{FF2B5EF4-FFF2-40B4-BE49-F238E27FC236}">
                <a16:creationId xmlns:a16="http://schemas.microsoft.com/office/drawing/2014/main" id="{F81DBA3B-DE85-4276-B4FC-DCF264770AC6}"/>
              </a:ext>
            </a:extLst>
          </p:cNvPr>
          <p:cNvSpPr txBox="1"/>
          <p:nvPr/>
        </p:nvSpPr>
        <p:spPr>
          <a:xfrm>
            <a:off x="3135630" y="420433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74" name="文本框 173">
            <a:extLst>
              <a:ext uri="{FF2B5EF4-FFF2-40B4-BE49-F238E27FC236}">
                <a16:creationId xmlns:a16="http://schemas.microsoft.com/office/drawing/2014/main" id="{938943B4-4E20-4A60-9292-A5C8441F4F69}"/>
              </a:ext>
            </a:extLst>
          </p:cNvPr>
          <p:cNvSpPr txBox="1"/>
          <p:nvPr/>
        </p:nvSpPr>
        <p:spPr>
          <a:xfrm>
            <a:off x="3135630" y="429577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75" name="文本框 174">
            <a:extLst>
              <a:ext uri="{FF2B5EF4-FFF2-40B4-BE49-F238E27FC236}">
                <a16:creationId xmlns:a16="http://schemas.microsoft.com/office/drawing/2014/main" id="{2631BB23-5E68-41FC-9244-3F968DDEBDA5}"/>
              </a:ext>
            </a:extLst>
          </p:cNvPr>
          <p:cNvSpPr txBox="1"/>
          <p:nvPr/>
        </p:nvSpPr>
        <p:spPr>
          <a:xfrm>
            <a:off x="3135630" y="445770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76" name="文本框 175">
            <a:extLst>
              <a:ext uri="{FF2B5EF4-FFF2-40B4-BE49-F238E27FC236}">
                <a16:creationId xmlns:a16="http://schemas.microsoft.com/office/drawing/2014/main" id="{C014F558-E986-4390-8CEA-F3F4B7B9566E}"/>
              </a:ext>
            </a:extLst>
          </p:cNvPr>
          <p:cNvSpPr txBox="1"/>
          <p:nvPr/>
        </p:nvSpPr>
        <p:spPr>
          <a:xfrm>
            <a:off x="3135630" y="46596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77" name="文本框 176">
            <a:extLst>
              <a:ext uri="{FF2B5EF4-FFF2-40B4-BE49-F238E27FC236}">
                <a16:creationId xmlns:a16="http://schemas.microsoft.com/office/drawing/2014/main" id="{64BF099E-F55D-4D33-9819-4338C858BF89}"/>
              </a:ext>
            </a:extLst>
          </p:cNvPr>
          <p:cNvSpPr txBox="1"/>
          <p:nvPr/>
        </p:nvSpPr>
        <p:spPr>
          <a:xfrm>
            <a:off x="3030529" y="2522394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25kDa</a:t>
            </a:r>
            <a:endParaRPr lang="zh-CN" altLang="en-US" sz="800" b="1"/>
          </a:p>
        </p:txBody>
      </p:sp>
      <p:sp>
        <p:nvSpPr>
          <p:cNvPr id="178" name="文本框 177">
            <a:extLst>
              <a:ext uri="{FF2B5EF4-FFF2-40B4-BE49-F238E27FC236}">
                <a16:creationId xmlns:a16="http://schemas.microsoft.com/office/drawing/2014/main" id="{EA7AC9BC-5D41-4870-BC39-5A1A80EAA10E}"/>
              </a:ext>
            </a:extLst>
          </p:cNvPr>
          <p:cNvSpPr txBox="1"/>
          <p:nvPr/>
        </p:nvSpPr>
        <p:spPr>
          <a:xfrm>
            <a:off x="3040054" y="2792559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15kDa</a:t>
            </a:r>
            <a:endParaRPr lang="zh-CN" altLang="en-US" sz="800" b="1"/>
          </a:p>
        </p:txBody>
      </p:sp>
      <p:sp>
        <p:nvSpPr>
          <p:cNvPr id="180" name="文本框 179">
            <a:extLst>
              <a:ext uri="{FF2B5EF4-FFF2-40B4-BE49-F238E27FC236}">
                <a16:creationId xmlns:a16="http://schemas.microsoft.com/office/drawing/2014/main" id="{555BAB1A-3AFB-4AAF-A04A-211BA520CF52}"/>
              </a:ext>
            </a:extLst>
          </p:cNvPr>
          <p:cNvSpPr txBox="1"/>
          <p:nvPr/>
        </p:nvSpPr>
        <p:spPr>
          <a:xfrm>
            <a:off x="5878504" y="2417619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25kDa</a:t>
            </a:r>
            <a:endParaRPr lang="zh-CN" altLang="en-US" sz="800" b="1"/>
          </a:p>
        </p:txBody>
      </p:sp>
      <p:sp>
        <p:nvSpPr>
          <p:cNvPr id="181" name="文本框 180">
            <a:extLst>
              <a:ext uri="{FF2B5EF4-FFF2-40B4-BE49-F238E27FC236}">
                <a16:creationId xmlns:a16="http://schemas.microsoft.com/office/drawing/2014/main" id="{7EE755E0-18D5-47AB-AF79-3E3C1C91DA0D}"/>
              </a:ext>
            </a:extLst>
          </p:cNvPr>
          <p:cNvSpPr txBox="1"/>
          <p:nvPr/>
        </p:nvSpPr>
        <p:spPr>
          <a:xfrm>
            <a:off x="5868979" y="2821134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15kDa</a:t>
            </a:r>
            <a:endParaRPr lang="zh-CN" altLang="en-US" sz="800" b="1"/>
          </a:p>
        </p:txBody>
      </p:sp>
      <p:sp>
        <p:nvSpPr>
          <p:cNvPr id="182" name="文本框 181">
            <a:extLst>
              <a:ext uri="{FF2B5EF4-FFF2-40B4-BE49-F238E27FC236}">
                <a16:creationId xmlns:a16="http://schemas.microsoft.com/office/drawing/2014/main" id="{130F9314-D7D5-468B-BDD8-71F169D0810F}"/>
              </a:ext>
            </a:extLst>
          </p:cNvPr>
          <p:cNvSpPr txBox="1"/>
          <p:nvPr/>
        </p:nvSpPr>
        <p:spPr>
          <a:xfrm>
            <a:off x="8755054" y="2560494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25kDa</a:t>
            </a:r>
            <a:endParaRPr lang="zh-CN" altLang="en-US" sz="800" b="1"/>
          </a:p>
        </p:txBody>
      </p:sp>
      <p:sp>
        <p:nvSpPr>
          <p:cNvPr id="183" name="文本框 182">
            <a:extLst>
              <a:ext uri="{FF2B5EF4-FFF2-40B4-BE49-F238E27FC236}">
                <a16:creationId xmlns:a16="http://schemas.microsoft.com/office/drawing/2014/main" id="{6E019290-775E-48CD-BB96-116457BA9C31}"/>
              </a:ext>
            </a:extLst>
          </p:cNvPr>
          <p:cNvSpPr txBox="1"/>
          <p:nvPr/>
        </p:nvSpPr>
        <p:spPr>
          <a:xfrm>
            <a:off x="8716954" y="2868759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15kDa</a:t>
            </a:r>
            <a:endParaRPr lang="zh-CN" altLang="en-US" sz="800" b="1"/>
          </a:p>
        </p:txBody>
      </p:sp>
      <p:sp>
        <p:nvSpPr>
          <p:cNvPr id="184" name="文本框 183">
            <a:extLst>
              <a:ext uri="{FF2B5EF4-FFF2-40B4-BE49-F238E27FC236}">
                <a16:creationId xmlns:a16="http://schemas.microsoft.com/office/drawing/2014/main" id="{9E268870-3928-42FA-AC93-402A6EDBCEA4}"/>
              </a:ext>
            </a:extLst>
          </p:cNvPr>
          <p:cNvSpPr txBox="1"/>
          <p:nvPr/>
        </p:nvSpPr>
        <p:spPr>
          <a:xfrm>
            <a:off x="11517304" y="2665269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25kDa</a:t>
            </a:r>
            <a:endParaRPr lang="zh-CN" altLang="en-US" sz="800" b="1"/>
          </a:p>
        </p:txBody>
      </p:sp>
      <p:sp>
        <p:nvSpPr>
          <p:cNvPr id="185" name="文本框 184">
            <a:extLst>
              <a:ext uri="{FF2B5EF4-FFF2-40B4-BE49-F238E27FC236}">
                <a16:creationId xmlns:a16="http://schemas.microsoft.com/office/drawing/2014/main" id="{4071B6A5-B4AC-4C80-ADA7-6761830CB284}"/>
              </a:ext>
            </a:extLst>
          </p:cNvPr>
          <p:cNvSpPr txBox="1"/>
          <p:nvPr/>
        </p:nvSpPr>
        <p:spPr>
          <a:xfrm>
            <a:off x="11507779" y="2954484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15kDa</a:t>
            </a:r>
            <a:endParaRPr lang="zh-CN" altLang="en-US" sz="800" b="1"/>
          </a:p>
        </p:txBody>
      </p:sp>
      <p:sp>
        <p:nvSpPr>
          <p:cNvPr id="186" name="文本框 185">
            <a:extLst>
              <a:ext uri="{FF2B5EF4-FFF2-40B4-BE49-F238E27FC236}">
                <a16:creationId xmlns:a16="http://schemas.microsoft.com/office/drawing/2014/main" id="{422FFF17-27D4-4891-81C1-2371E45640F2}"/>
              </a:ext>
            </a:extLst>
          </p:cNvPr>
          <p:cNvSpPr txBox="1"/>
          <p:nvPr/>
        </p:nvSpPr>
        <p:spPr>
          <a:xfrm>
            <a:off x="9698029" y="5684694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25kDa</a:t>
            </a:r>
            <a:endParaRPr lang="zh-CN" altLang="en-US" sz="800" b="1"/>
          </a:p>
        </p:txBody>
      </p:sp>
      <p:sp>
        <p:nvSpPr>
          <p:cNvPr id="187" name="文本框 186">
            <a:extLst>
              <a:ext uri="{FF2B5EF4-FFF2-40B4-BE49-F238E27FC236}">
                <a16:creationId xmlns:a16="http://schemas.microsoft.com/office/drawing/2014/main" id="{119B0103-2466-427A-952D-583FF4F49E8B}"/>
              </a:ext>
            </a:extLst>
          </p:cNvPr>
          <p:cNvSpPr txBox="1"/>
          <p:nvPr/>
        </p:nvSpPr>
        <p:spPr>
          <a:xfrm>
            <a:off x="9688504" y="5973909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15kDa</a:t>
            </a:r>
            <a:endParaRPr lang="zh-CN" altLang="en-US" sz="800" b="1"/>
          </a:p>
        </p:txBody>
      </p:sp>
      <p:sp>
        <p:nvSpPr>
          <p:cNvPr id="188" name="文本框 187">
            <a:extLst>
              <a:ext uri="{FF2B5EF4-FFF2-40B4-BE49-F238E27FC236}">
                <a16:creationId xmlns:a16="http://schemas.microsoft.com/office/drawing/2014/main" id="{E62D8C20-8DDA-486E-979B-2557F67BF17A}"/>
              </a:ext>
            </a:extLst>
          </p:cNvPr>
          <p:cNvSpPr txBox="1"/>
          <p:nvPr/>
        </p:nvSpPr>
        <p:spPr>
          <a:xfrm>
            <a:off x="6288079" y="5646594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25kDa</a:t>
            </a:r>
            <a:endParaRPr lang="zh-CN" altLang="en-US" sz="800" b="1"/>
          </a:p>
        </p:txBody>
      </p:sp>
      <p:sp>
        <p:nvSpPr>
          <p:cNvPr id="189" name="文本框 188">
            <a:extLst>
              <a:ext uri="{FF2B5EF4-FFF2-40B4-BE49-F238E27FC236}">
                <a16:creationId xmlns:a16="http://schemas.microsoft.com/office/drawing/2014/main" id="{BD8F9F49-4368-4389-87EF-EC12A8D5EFC5}"/>
              </a:ext>
            </a:extLst>
          </p:cNvPr>
          <p:cNvSpPr txBox="1"/>
          <p:nvPr/>
        </p:nvSpPr>
        <p:spPr>
          <a:xfrm>
            <a:off x="6278554" y="5935809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15kDa</a:t>
            </a:r>
            <a:endParaRPr lang="zh-CN" altLang="en-US" sz="800" b="1"/>
          </a:p>
        </p:txBody>
      </p:sp>
      <p:sp>
        <p:nvSpPr>
          <p:cNvPr id="190" name="文本框 189">
            <a:extLst>
              <a:ext uri="{FF2B5EF4-FFF2-40B4-BE49-F238E27FC236}">
                <a16:creationId xmlns:a16="http://schemas.microsoft.com/office/drawing/2014/main" id="{F9DF3977-75EA-4D4C-A7C7-E5F6715DFBEE}"/>
              </a:ext>
            </a:extLst>
          </p:cNvPr>
          <p:cNvSpPr txBox="1"/>
          <p:nvPr/>
        </p:nvSpPr>
        <p:spPr>
          <a:xfrm>
            <a:off x="3182929" y="5656119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25kDa</a:t>
            </a:r>
            <a:endParaRPr lang="zh-CN" altLang="en-US" sz="800" b="1"/>
          </a:p>
        </p:txBody>
      </p:sp>
      <p:sp>
        <p:nvSpPr>
          <p:cNvPr id="191" name="文本框 190">
            <a:extLst>
              <a:ext uri="{FF2B5EF4-FFF2-40B4-BE49-F238E27FC236}">
                <a16:creationId xmlns:a16="http://schemas.microsoft.com/office/drawing/2014/main" id="{7B91EA96-0E62-44D1-9767-5FC723B3E5E1}"/>
              </a:ext>
            </a:extLst>
          </p:cNvPr>
          <p:cNvSpPr txBox="1"/>
          <p:nvPr/>
        </p:nvSpPr>
        <p:spPr>
          <a:xfrm>
            <a:off x="3173404" y="5945334"/>
            <a:ext cx="4812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15kDa</a:t>
            </a:r>
            <a:endParaRPr lang="zh-CN" altLang="en-US" sz="800" b="1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5F8D849-9601-4D5D-BACB-C14C06F3E1E7}"/>
              </a:ext>
            </a:extLst>
          </p:cNvPr>
          <p:cNvSpPr txBox="1"/>
          <p:nvPr/>
        </p:nvSpPr>
        <p:spPr>
          <a:xfrm>
            <a:off x="142875" y="1009650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SGK1</a:t>
            </a:r>
            <a:endParaRPr lang="zh-CN" altLang="en-US" sz="1200" b="1"/>
          </a:p>
        </p:txBody>
      </p:sp>
      <p:sp>
        <p:nvSpPr>
          <p:cNvPr id="192" name="文本框 191">
            <a:extLst>
              <a:ext uri="{FF2B5EF4-FFF2-40B4-BE49-F238E27FC236}">
                <a16:creationId xmlns:a16="http://schemas.microsoft.com/office/drawing/2014/main" id="{4E03F9A9-FDE9-4268-9E2D-9D9D6022EB7F}"/>
              </a:ext>
            </a:extLst>
          </p:cNvPr>
          <p:cNvSpPr txBox="1"/>
          <p:nvPr/>
        </p:nvSpPr>
        <p:spPr>
          <a:xfrm>
            <a:off x="76200" y="1876425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β-actin</a:t>
            </a:r>
            <a:endParaRPr lang="zh-CN" altLang="en-US" sz="1200" b="1"/>
          </a:p>
        </p:txBody>
      </p:sp>
      <p:sp>
        <p:nvSpPr>
          <p:cNvPr id="193" name="文本框 192">
            <a:extLst>
              <a:ext uri="{FF2B5EF4-FFF2-40B4-BE49-F238E27FC236}">
                <a16:creationId xmlns:a16="http://schemas.microsoft.com/office/drawing/2014/main" id="{EE0E507D-844F-42C1-B092-C439E5362F4B}"/>
              </a:ext>
            </a:extLst>
          </p:cNvPr>
          <p:cNvSpPr txBox="1"/>
          <p:nvPr/>
        </p:nvSpPr>
        <p:spPr>
          <a:xfrm>
            <a:off x="180975" y="2638425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MBP</a:t>
            </a:r>
            <a:endParaRPr lang="zh-CN" altLang="en-US" sz="1200" b="1"/>
          </a:p>
        </p:txBody>
      </p:sp>
      <p:sp>
        <p:nvSpPr>
          <p:cNvPr id="194" name="文本框 193">
            <a:extLst>
              <a:ext uri="{FF2B5EF4-FFF2-40B4-BE49-F238E27FC236}">
                <a16:creationId xmlns:a16="http://schemas.microsoft.com/office/drawing/2014/main" id="{11EFBD2C-901C-4E60-B7AB-13E581694A13}"/>
              </a:ext>
            </a:extLst>
          </p:cNvPr>
          <p:cNvSpPr txBox="1"/>
          <p:nvPr/>
        </p:nvSpPr>
        <p:spPr>
          <a:xfrm>
            <a:off x="142875" y="4314825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SGK1</a:t>
            </a:r>
            <a:endParaRPr lang="zh-CN" altLang="en-US" sz="1200" b="1"/>
          </a:p>
        </p:txBody>
      </p:sp>
      <p:sp>
        <p:nvSpPr>
          <p:cNvPr id="195" name="文本框 194">
            <a:extLst>
              <a:ext uri="{FF2B5EF4-FFF2-40B4-BE49-F238E27FC236}">
                <a16:creationId xmlns:a16="http://schemas.microsoft.com/office/drawing/2014/main" id="{AF2C1206-7F9A-4AA6-AD3F-BDA02230B4BD}"/>
              </a:ext>
            </a:extLst>
          </p:cNvPr>
          <p:cNvSpPr txBox="1"/>
          <p:nvPr/>
        </p:nvSpPr>
        <p:spPr>
          <a:xfrm>
            <a:off x="95250" y="5048250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β-actin</a:t>
            </a:r>
            <a:endParaRPr lang="zh-CN" altLang="en-US" sz="1200" b="1"/>
          </a:p>
        </p:txBody>
      </p:sp>
      <p:sp>
        <p:nvSpPr>
          <p:cNvPr id="196" name="文本框 195">
            <a:extLst>
              <a:ext uri="{FF2B5EF4-FFF2-40B4-BE49-F238E27FC236}">
                <a16:creationId xmlns:a16="http://schemas.microsoft.com/office/drawing/2014/main" id="{A249A742-DDAB-464A-AA52-0D8C8EEC4BF7}"/>
              </a:ext>
            </a:extLst>
          </p:cNvPr>
          <p:cNvSpPr txBox="1"/>
          <p:nvPr/>
        </p:nvSpPr>
        <p:spPr>
          <a:xfrm>
            <a:off x="180975" y="5943600"/>
            <a:ext cx="5100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MBP</a:t>
            </a:r>
            <a:endParaRPr lang="zh-CN" altLang="en-US" sz="1200" b="1"/>
          </a:p>
        </p:txBody>
      </p:sp>
      <p:sp>
        <p:nvSpPr>
          <p:cNvPr id="197" name="文本框 196">
            <a:extLst>
              <a:ext uri="{FF2B5EF4-FFF2-40B4-BE49-F238E27FC236}">
                <a16:creationId xmlns:a16="http://schemas.microsoft.com/office/drawing/2014/main" id="{27A802B9-17B4-42C0-BD4F-C57D28D1FE13}"/>
              </a:ext>
            </a:extLst>
          </p:cNvPr>
          <p:cNvSpPr txBox="1"/>
          <p:nvPr/>
        </p:nvSpPr>
        <p:spPr>
          <a:xfrm>
            <a:off x="114153" y="64027"/>
            <a:ext cx="193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1c and 3b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412328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61A47D61-2731-4792-A481-9E403243B7C2}"/>
              </a:ext>
            </a:extLst>
          </p:cNvPr>
          <p:cNvSpPr txBox="1"/>
          <p:nvPr/>
        </p:nvSpPr>
        <p:spPr>
          <a:xfrm>
            <a:off x="424872" y="277091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4b</a:t>
            </a:r>
            <a:endParaRPr lang="zh-CN" altLang="en-US" b="1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B8CD717-E11B-4E2C-8B51-3C22E84E1C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583" y="3388698"/>
            <a:ext cx="3158706" cy="1159718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3D05B39F-C673-4872-A9E5-E8B6E634A923}"/>
              </a:ext>
            </a:extLst>
          </p:cNvPr>
          <p:cNvSpPr txBox="1"/>
          <p:nvPr/>
        </p:nvSpPr>
        <p:spPr>
          <a:xfrm>
            <a:off x="4646903" y="1706121"/>
            <a:ext cx="497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chemeClr val="accent1"/>
                </a:solidFill>
              </a:rPr>
              <a:t>WT</a:t>
            </a:r>
            <a:endParaRPr lang="zh-CN" altLang="en-US" sz="1600" b="1" baseline="30000" dirty="0">
              <a:solidFill>
                <a:schemeClr val="accent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ADD193E-86FA-44A9-B1F1-C24C9FA005C3}"/>
              </a:ext>
            </a:extLst>
          </p:cNvPr>
          <p:cNvSpPr txBox="1"/>
          <p:nvPr/>
        </p:nvSpPr>
        <p:spPr>
          <a:xfrm>
            <a:off x="5759884" y="1701503"/>
            <a:ext cx="864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chemeClr val="accent1"/>
                </a:solidFill>
              </a:rPr>
              <a:t>SGK1</a:t>
            </a:r>
            <a:r>
              <a:rPr lang="en-US" altLang="zh-CN" sz="1600" b="1" baseline="30000">
                <a:solidFill>
                  <a:schemeClr val="accent1"/>
                </a:solidFill>
              </a:rPr>
              <a:t>KO</a:t>
            </a:r>
            <a:endParaRPr lang="zh-CN" altLang="en-US" sz="1600" b="1" baseline="30000" dirty="0">
              <a:solidFill>
                <a:schemeClr val="accent1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D64A661-7E59-4D35-A59F-01E5BBEF03B0}"/>
              </a:ext>
            </a:extLst>
          </p:cNvPr>
          <p:cNvSpPr txBox="1"/>
          <p:nvPr/>
        </p:nvSpPr>
        <p:spPr>
          <a:xfrm>
            <a:off x="7120298" y="355550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55kDa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7F22EEB-2136-49C0-867B-8EE05ADC0DAB}"/>
              </a:ext>
            </a:extLst>
          </p:cNvPr>
          <p:cNvSpPr txBox="1"/>
          <p:nvPr/>
        </p:nvSpPr>
        <p:spPr>
          <a:xfrm>
            <a:off x="7115680" y="3717146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40kDa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164D64F-99BB-4159-8552-395A5F5577E4}"/>
              </a:ext>
            </a:extLst>
          </p:cNvPr>
          <p:cNvSpPr txBox="1"/>
          <p:nvPr/>
        </p:nvSpPr>
        <p:spPr>
          <a:xfrm>
            <a:off x="7124916" y="3384636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70kDa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7EE4EC4-E693-42CC-A912-4F50B12723A5}"/>
              </a:ext>
            </a:extLst>
          </p:cNvPr>
          <p:cNvSpPr txBox="1"/>
          <p:nvPr/>
        </p:nvSpPr>
        <p:spPr>
          <a:xfrm>
            <a:off x="7120298" y="399885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35kDa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1F88F159-015C-4885-8E67-C2CA6E335238}"/>
              </a:ext>
            </a:extLst>
          </p:cNvPr>
          <p:cNvCxnSpPr>
            <a:cxnSpLocks/>
          </p:cNvCxnSpPr>
          <p:nvPr/>
        </p:nvCxnSpPr>
        <p:spPr>
          <a:xfrm>
            <a:off x="4404700" y="1978791"/>
            <a:ext cx="993013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3E542970-9502-4CD5-AD19-698132432556}"/>
              </a:ext>
            </a:extLst>
          </p:cNvPr>
          <p:cNvCxnSpPr>
            <a:cxnSpLocks/>
          </p:cNvCxnSpPr>
          <p:nvPr/>
        </p:nvCxnSpPr>
        <p:spPr>
          <a:xfrm>
            <a:off x="5536154" y="1983409"/>
            <a:ext cx="993013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BB2FAC63-4F48-49D7-9E80-4D9ED45A77A8}"/>
              </a:ext>
            </a:extLst>
          </p:cNvPr>
          <p:cNvSpPr txBox="1"/>
          <p:nvPr/>
        </p:nvSpPr>
        <p:spPr>
          <a:xfrm>
            <a:off x="3377435" y="2408085"/>
            <a:ext cx="678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b="1">
                <a:solidFill>
                  <a:schemeClr val="accent1"/>
                </a:solidFill>
              </a:rPr>
              <a:t>SGK1</a:t>
            </a:r>
            <a:endParaRPr lang="zh-CN" altLang="en-US" sz="1600" b="1" baseline="30000" dirty="0">
              <a:solidFill>
                <a:schemeClr val="accent1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5AC4840-95BC-42B5-B9BE-70286684F361}"/>
              </a:ext>
            </a:extLst>
          </p:cNvPr>
          <p:cNvSpPr txBox="1"/>
          <p:nvPr/>
        </p:nvSpPr>
        <p:spPr>
          <a:xfrm>
            <a:off x="3053629" y="3614830"/>
            <a:ext cx="10021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b="1">
                <a:solidFill>
                  <a:schemeClr val="accent1"/>
                </a:solidFill>
              </a:rPr>
              <a:t>β-ACTIN</a:t>
            </a:r>
            <a:endParaRPr lang="zh-CN" altLang="en-US" sz="1600" b="1" baseline="30000" dirty="0">
              <a:solidFill>
                <a:schemeClr val="accent1"/>
              </a:solidFill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6CC0B3D0-F804-4492-B57E-17F0B362C6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5"/>
          <a:stretch/>
        </p:blipFill>
        <p:spPr>
          <a:xfrm>
            <a:off x="3991821" y="2059560"/>
            <a:ext cx="3224409" cy="1225178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668F15E1-1F60-41EA-B40E-D90C78A774C1}"/>
              </a:ext>
            </a:extLst>
          </p:cNvPr>
          <p:cNvSpPr txBox="1"/>
          <p:nvPr/>
        </p:nvSpPr>
        <p:spPr>
          <a:xfrm>
            <a:off x="7157917" y="230039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55kDa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A790A17-C59F-4ABE-AF15-3712127868D0}"/>
              </a:ext>
            </a:extLst>
          </p:cNvPr>
          <p:cNvSpPr txBox="1"/>
          <p:nvPr/>
        </p:nvSpPr>
        <p:spPr>
          <a:xfrm>
            <a:off x="7153299" y="246203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40kDa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6FF36FC-424B-44D5-879F-8FB480D6AAFD}"/>
              </a:ext>
            </a:extLst>
          </p:cNvPr>
          <p:cNvSpPr txBox="1"/>
          <p:nvPr/>
        </p:nvSpPr>
        <p:spPr>
          <a:xfrm>
            <a:off x="7162535" y="212952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70kDa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A5FDD4A-B4FD-4FDA-8AE5-2DFFC0AF9841}"/>
              </a:ext>
            </a:extLst>
          </p:cNvPr>
          <p:cNvSpPr txBox="1"/>
          <p:nvPr/>
        </p:nvSpPr>
        <p:spPr>
          <a:xfrm>
            <a:off x="7157917" y="274374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>
                <a:solidFill>
                  <a:schemeClr val="accent1"/>
                </a:solidFill>
              </a:rPr>
              <a:t>35kDa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71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05B610B-4407-465A-AA53-0C457F0CE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74" y="1774180"/>
            <a:ext cx="3055754" cy="129472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4DB37251-5DDD-4CEC-9479-A34F5335A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66" y="3104040"/>
            <a:ext cx="3084672" cy="139693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195E3BA-2962-41D8-87A0-2EA702E86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6735" y="1830960"/>
            <a:ext cx="2914741" cy="125847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0F703AB-6842-46E6-8733-2E2C1B3DAE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654" y="1803446"/>
            <a:ext cx="3218250" cy="123272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54EF7D5-6CC1-4320-A891-4EB58AD2E3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723" y="3176060"/>
            <a:ext cx="2974020" cy="1129617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BA98255B-1AF6-44BC-85A1-ECB9468E41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63" y="3122295"/>
            <a:ext cx="3124565" cy="1308383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5F391653-C9AD-4460-BCFB-262C655E8440}"/>
              </a:ext>
            </a:extLst>
          </p:cNvPr>
          <p:cNvSpPr txBox="1"/>
          <p:nvPr/>
        </p:nvSpPr>
        <p:spPr>
          <a:xfrm>
            <a:off x="1783024" y="1020933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WT</a:t>
            </a:r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B89A185-2155-4A9F-8ACE-BF00A948A63C}"/>
              </a:ext>
            </a:extLst>
          </p:cNvPr>
          <p:cNvSpPr txBox="1"/>
          <p:nvPr/>
        </p:nvSpPr>
        <p:spPr>
          <a:xfrm>
            <a:off x="612559" y="1411550"/>
            <a:ext cx="9749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 debris</a:t>
            </a:r>
            <a:endParaRPr lang="zh-CN" altLang="en-US" sz="1000" b="1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F4656DB-BDA8-45B5-A04A-40F9DEE176FE}"/>
              </a:ext>
            </a:extLst>
          </p:cNvPr>
          <p:cNvSpPr txBox="1"/>
          <p:nvPr/>
        </p:nvSpPr>
        <p:spPr>
          <a:xfrm>
            <a:off x="569650" y="1581706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</a:t>
            </a:r>
            <a:endParaRPr lang="zh-CN" altLang="en-US" sz="1000" b="1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ECA5654-FD70-498F-83E0-65769637F643}"/>
              </a:ext>
            </a:extLst>
          </p:cNvPr>
          <p:cNvSpPr txBox="1"/>
          <p:nvPr/>
        </p:nvSpPr>
        <p:spPr>
          <a:xfrm>
            <a:off x="1494133" y="149145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055A10A-261A-487C-BCE5-B5597C8CF0D6}"/>
              </a:ext>
            </a:extLst>
          </p:cNvPr>
          <p:cNvSpPr txBox="1"/>
          <p:nvPr/>
        </p:nvSpPr>
        <p:spPr>
          <a:xfrm>
            <a:off x="1494133" y="13153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B0B1C56-AAA0-4C57-8125-8283DF25D575}"/>
              </a:ext>
            </a:extLst>
          </p:cNvPr>
          <p:cNvSpPr txBox="1"/>
          <p:nvPr/>
        </p:nvSpPr>
        <p:spPr>
          <a:xfrm>
            <a:off x="1819189" y="130797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D5E5F3F-6F1D-42F7-88A0-33CBAC335F7A}"/>
              </a:ext>
            </a:extLst>
          </p:cNvPr>
          <p:cNvSpPr txBox="1"/>
          <p:nvPr/>
        </p:nvSpPr>
        <p:spPr>
          <a:xfrm>
            <a:off x="1835856" y="150800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B8807A9-F282-45D5-9EEF-E614E7D637FC}"/>
              </a:ext>
            </a:extLst>
          </p:cNvPr>
          <p:cNvSpPr txBox="1"/>
          <p:nvPr/>
        </p:nvSpPr>
        <p:spPr>
          <a:xfrm>
            <a:off x="2159701" y="129130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AB9C775A-AF62-4CFC-BD4E-D31B1C036331}"/>
              </a:ext>
            </a:extLst>
          </p:cNvPr>
          <p:cNvSpPr txBox="1"/>
          <p:nvPr/>
        </p:nvSpPr>
        <p:spPr>
          <a:xfrm>
            <a:off x="2138268" y="151038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17C4E94-616D-4B18-8C3A-6EDD281A2613}"/>
              </a:ext>
            </a:extLst>
          </p:cNvPr>
          <p:cNvSpPr txBox="1"/>
          <p:nvPr/>
        </p:nvSpPr>
        <p:spPr>
          <a:xfrm>
            <a:off x="2431161" y="128654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8DE6660-0475-4E14-AEE3-AF8847AED8D2}"/>
              </a:ext>
            </a:extLst>
          </p:cNvPr>
          <p:cNvSpPr txBox="1"/>
          <p:nvPr/>
        </p:nvSpPr>
        <p:spPr>
          <a:xfrm>
            <a:off x="2443068" y="15056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9AFDDA6-B69F-489E-BFA2-24005ECFDD3F}"/>
              </a:ext>
            </a:extLst>
          </p:cNvPr>
          <p:cNvSpPr txBox="1"/>
          <p:nvPr/>
        </p:nvSpPr>
        <p:spPr>
          <a:xfrm>
            <a:off x="2737140" y="146287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AED5FB6-8987-4985-A940-D8B7B73D9C38}"/>
              </a:ext>
            </a:extLst>
          </p:cNvPr>
          <p:cNvSpPr txBox="1"/>
          <p:nvPr/>
        </p:nvSpPr>
        <p:spPr>
          <a:xfrm>
            <a:off x="2737140" y="12868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B4913E7-235E-4A2A-9839-57F4416C675E}"/>
              </a:ext>
            </a:extLst>
          </p:cNvPr>
          <p:cNvSpPr txBox="1"/>
          <p:nvPr/>
        </p:nvSpPr>
        <p:spPr>
          <a:xfrm>
            <a:off x="2976465" y="126987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D13E22E4-67ED-470B-B156-94FB314F8477}"/>
              </a:ext>
            </a:extLst>
          </p:cNvPr>
          <p:cNvSpPr txBox="1"/>
          <p:nvPr/>
        </p:nvSpPr>
        <p:spPr>
          <a:xfrm>
            <a:off x="2993132" y="14699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9C2BC3B-02E8-4E08-9783-49A65D6E4FA6}"/>
              </a:ext>
            </a:extLst>
          </p:cNvPr>
          <p:cNvSpPr txBox="1"/>
          <p:nvPr/>
        </p:nvSpPr>
        <p:spPr>
          <a:xfrm>
            <a:off x="3259831" y="125320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20FF718-D4D9-4973-8702-893E19F773A0}"/>
              </a:ext>
            </a:extLst>
          </p:cNvPr>
          <p:cNvSpPr txBox="1"/>
          <p:nvPr/>
        </p:nvSpPr>
        <p:spPr>
          <a:xfrm>
            <a:off x="3238398" y="147228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29F4507-7319-43D1-AFDB-DEBB3934B799}"/>
              </a:ext>
            </a:extLst>
          </p:cNvPr>
          <p:cNvSpPr txBox="1"/>
          <p:nvPr/>
        </p:nvSpPr>
        <p:spPr>
          <a:xfrm>
            <a:off x="3531291" y="124844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EFF0F54-FCA1-455D-B6AF-F7DECF8837A4}"/>
              </a:ext>
            </a:extLst>
          </p:cNvPr>
          <p:cNvSpPr txBox="1"/>
          <p:nvPr/>
        </p:nvSpPr>
        <p:spPr>
          <a:xfrm>
            <a:off x="3543198" y="146752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BFD1149-EBD3-4D59-AA5F-D0240645F8B4}"/>
              </a:ext>
            </a:extLst>
          </p:cNvPr>
          <p:cNvSpPr txBox="1"/>
          <p:nvPr/>
        </p:nvSpPr>
        <p:spPr>
          <a:xfrm>
            <a:off x="3836609" y="3291388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70KDaa</a:t>
            </a:r>
            <a:endParaRPr lang="zh-CN" altLang="en-US" sz="800" b="1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8544E45-AEFB-49AC-9BAC-FD36D720320A}"/>
              </a:ext>
            </a:extLst>
          </p:cNvPr>
          <p:cNvSpPr txBox="1"/>
          <p:nvPr/>
        </p:nvSpPr>
        <p:spPr>
          <a:xfrm>
            <a:off x="3850897" y="3578091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EC8D66FA-F6AF-4C43-B51B-291C47F726D1}"/>
              </a:ext>
            </a:extLst>
          </p:cNvPr>
          <p:cNvSpPr txBox="1"/>
          <p:nvPr/>
        </p:nvSpPr>
        <p:spPr>
          <a:xfrm>
            <a:off x="3846134" y="3816036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9476D1B-F437-4947-828C-DC23CE290A6A}"/>
              </a:ext>
            </a:extLst>
          </p:cNvPr>
          <p:cNvSpPr txBox="1"/>
          <p:nvPr/>
        </p:nvSpPr>
        <p:spPr>
          <a:xfrm>
            <a:off x="3855659" y="4174356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AF9FDA1-5D22-4212-B257-0FF0CD5FE51D}"/>
              </a:ext>
            </a:extLst>
          </p:cNvPr>
          <p:cNvSpPr txBox="1"/>
          <p:nvPr/>
        </p:nvSpPr>
        <p:spPr>
          <a:xfrm>
            <a:off x="654775" y="2231256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SGK1</a:t>
            </a:r>
            <a:endParaRPr lang="zh-CN" altLang="en-US" sz="1200" b="1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171AEF0-CB35-48CA-A355-1CCDE51D7DD8}"/>
              </a:ext>
            </a:extLst>
          </p:cNvPr>
          <p:cNvSpPr txBox="1"/>
          <p:nvPr/>
        </p:nvSpPr>
        <p:spPr>
          <a:xfrm>
            <a:off x="3846134" y="193407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D92203EC-0CAC-47D8-8931-9289C19C65FA}"/>
              </a:ext>
            </a:extLst>
          </p:cNvPr>
          <p:cNvSpPr txBox="1"/>
          <p:nvPr/>
        </p:nvSpPr>
        <p:spPr>
          <a:xfrm>
            <a:off x="3860422" y="2220778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30D89F5A-75AC-4F45-9C53-9885255A5FAD}"/>
              </a:ext>
            </a:extLst>
          </p:cNvPr>
          <p:cNvSpPr txBox="1"/>
          <p:nvPr/>
        </p:nvSpPr>
        <p:spPr>
          <a:xfrm>
            <a:off x="3855659" y="2458723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2831DC9-214D-4698-A8A4-9EF12EBF45F3}"/>
              </a:ext>
            </a:extLst>
          </p:cNvPr>
          <p:cNvSpPr txBox="1"/>
          <p:nvPr/>
        </p:nvSpPr>
        <p:spPr>
          <a:xfrm>
            <a:off x="3865184" y="2817043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DACC676-7D91-420E-A121-EE23FB52F57E}"/>
              </a:ext>
            </a:extLst>
          </p:cNvPr>
          <p:cNvSpPr txBox="1"/>
          <p:nvPr/>
        </p:nvSpPr>
        <p:spPr>
          <a:xfrm>
            <a:off x="435787" y="3769870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100" b="1"/>
              <a:t>β-ACTIN</a:t>
            </a:r>
            <a:endParaRPr lang="zh-CN" altLang="en-US" sz="1100" b="1"/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34A580D5-BEFE-4E30-B925-F9F3F980A762}"/>
              </a:ext>
            </a:extLst>
          </p:cNvPr>
          <p:cNvCxnSpPr/>
          <p:nvPr/>
        </p:nvCxnSpPr>
        <p:spPr>
          <a:xfrm>
            <a:off x="1615736" y="1367162"/>
            <a:ext cx="95878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A9F4C116-B313-412D-9407-4A4D33F84F9E}"/>
              </a:ext>
            </a:extLst>
          </p:cNvPr>
          <p:cNvSpPr txBox="1"/>
          <p:nvPr/>
        </p:nvSpPr>
        <p:spPr>
          <a:xfrm>
            <a:off x="2956356" y="1013535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G93A</a:t>
            </a:r>
            <a:endParaRPr lang="zh-CN" altLang="en-US"/>
          </a:p>
        </p:txBody>
      </p: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5962EDB8-4E36-4505-9CC1-C3FE0F0E3E81}"/>
              </a:ext>
            </a:extLst>
          </p:cNvPr>
          <p:cNvCxnSpPr/>
          <p:nvPr/>
        </p:nvCxnSpPr>
        <p:spPr>
          <a:xfrm>
            <a:off x="2789068" y="1359764"/>
            <a:ext cx="95878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44EB9E04-289D-4AA7-A721-67DE24303307}"/>
              </a:ext>
            </a:extLst>
          </p:cNvPr>
          <p:cNvSpPr txBox="1"/>
          <p:nvPr/>
        </p:nvSpPr>
        <p:spPr>
          <a:xfrm>
            <a:off x="5424348" y="1040172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WT</a:t>
            </a:r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CC472C27-2020-4706-83CC-F22E5ED260F2}"/>
              </a:ext>
            </a:extLst>
          </p:cNvPr>
          <p:cNvSpPr txBox="1"/>
          <p:nvPr/>
        </p:nvSpPr>
        <p:spPr>
          <a:xfrm>
            <a:off x="4245005" y="1421912"/>
            <a:ext cx="9749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 debris</a:t>
            </a:r>
            <a:endParaRPr lang="zh-CN" altLang="en-US" sz="1000" b="1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DEC437C4-E9EA-4ED9-8A7D-E1B77BC60AA2}"/>
              </a:ext>
            </a:extLst>
          </p:cNvPr>
          <p:cNvSpPr txBox="1"/>
          <p:nvPr/>
        </p:nvSpPr>
        <p:spPr>
          <a:xfrm>
            <a:off x="4202096" y="1592068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</a:t>
            </a:r>
            <a:endParaRPr lang="zh-CN" altLang="en-US" sz="1000" b="1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1BCE2B27-B8ED-490D-9373-13875A37593A}"/>
              </a:ext>
            </a:extLst>
          </p:cNvPr>
          <p:cNvSpPr txBox="1"/>
          <p:nvPr/>
        </p:nvSpPr>
        <p:spPr>
          <a:xfrm>
            <a:off x="5206480" y="151068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D0D67135-3A64-48EF-A157-AA2C816FB443}"/>
              </a:ext>
            </a:extLst>
          </p:cNvPr>
          <p:cNvSpPr txBox="1"/>
          <p:nvPr/>
        </p:nvSpPr>
        <p:spPr>
          <a:xfrm>
            <a:off x="5206480" y="133461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E258F9F5-439B-47AF-B723-DC693B9D0349}"/>
              </a:ext>
            </a:extLst>
          </p:cNvPr>
          <p:cNvSpPr txBox="1"/>
          <p:nvPr/>
        </p:nvSpPr>
        <p:spPr>
          <a:xfrm>
            <a:off x="5460513" y="132721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85F500F-0F52-4226-98CC-0D37E898F3C2}"/>
              </a:ext>
            </a:extLst>
          </p:cNvPr>
          <p:cNvSpPr txBox="1"/>
          <p:nvPr/>
        </p:nvSpPr>
        <p:spPr>
          <a:xfrm>
            <a:off x="5477180" y="15272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0DF2AE31-BC79-4021-AD87-A263FD58C52B}"/>
              </a:ext>
            </a:extLst>
          </p:cNvPr>
          <p:cNvSpPr txBox="1"/>
          <p:nvPr/>
        </p:nvSpPr>
        <p:spPr>
          <a:xfrm>
            <a:off x="5756635" y="13105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02A944B3-F795-4C69-A359-56FEB7D019D0}"/>
              </a:ext>
            </a:extLst>
          </p:cNvPr>
          <p:cNvSpPr txBox="1"/>
          <p:nvPr/>
        </p:nvSpPr>
        <p:spPr>
          <a:xfrm>
            <a:off x="5735202" y="1529623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74524829-3E22-4430-8DA2-D91626A99740}"/>
              </a:ext>
            </a:extLst>
          </p:cNvPr>
          <p:cNvSpPr txBox="1"/>
          <p:nvPr/>
        </p:nvSpPr>
        <p:spPr>
          <a:xfrm>
            <a:off x="6072485" y="130578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E2AAA45-757C-409C-A2C1-CAC184067392}"/>
              </a:ext>
            </a:extLst>
          </p:cNvPr>
          <p:cNvSpPr txBox="1"/>
          <p:nvPr/>
        </p:nvSpPr>
        <p:spPr>
          <a:xfrm>
            <a:off x="6084392" y="152486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6530C959-F969-41B6-B8B1-8D0956D108B5}"/>
              </a:ext>
            </a:extLst>
          </p:cNvPr>
          <p:cNvSpPr txBox="1"/>
          <p:nvPr/>
        </p:nvSpPr>
        <p:spPr>
          <a:xfrm>
            <a:off x="6378464" y="148211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428786B-E0E4-4C25-A8B8-9FF653461A6B}"/>
              </a:ext>
            </a:extLst>
          </p:cNvPr>
          <p:cNvSpPr txBox="1"/>
          <p:nvPr/>
        </p:nvSpPr>
        <p:spPr>
          <a:xfrm>
            <a:off x="6378464" y="130604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5A065070-A247-4D9D-A6FC-3003E8644396}"/>
              </a:ext>
            </a:extLst>
          </p:cNvPr>
          <p:cNvSpPr txBox="1"/>
          <p:nvPr/>
        </p:nvSpPr>
        <p:spPr>
          <a:xfrm>
            <a:off x="6617789" y="128911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512A636E-670F-48E0-8C9E-2B31B6A462C7}"/>
              </a:ext>
            </a:extLst>
          </p:cNvPr>
          <p:cNvSpPr txBox="1"/>
          <p:nvPr/>
        </p:nvSpPr>
        <p:spPr>
          <a:xfrm>
            <a:off x="6634456" y="148914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2783A88-C3C8-4E3A-8D67-E4E1A5C77EFA}"/>
              </a:ext>
            </a:extLst>
          </p:cNvPr>
          <p:cNvSpPr txBox="1"/>
          <p:nvPr/>
        </p:nvSpPr>
        <p:spPr>
          <a:xfrm>
            <a:off x="6901155" y="127244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9C5D217D-8D38-449D-B26E-3B24ADEDB3A3}"/>
              </a:ext>
            </a:extLst>
          </p:cNvPr>
          <p:cNvSpPr txBox="1"/>
          <p:nvPr/>
        </p:nvSpPr>
        <p:spPr>
          <a:xfrm>
            <a:off x="6879722" y="149152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AE5164E1-2CA9-4DD0-9106-22F339FA3D1C}"/>
              </a:ext>
            </a:extLst>
          </p:cNvPr>
          <p:cNvSpPr txBox="1"/>
          <p:nvPr/>
        </p:nvSpPr>
        <p:spPr>
          <a:xfrm>
            <a:off x="7172615" y="126768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60B7E8BC-5A5D-40DB-8DE5-5BC92DC554F1}"/>
              </a:ext>
            </a:extLst>
          </p:cNvPr>
          <p:cNvSpPr txBox="1"/>
          <p:nvPr/>
        </p:nvSpPr>
        <p:spPr>
          <a:xfrm>
            <a:off x="7184522" y="148676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1157F35E-AF48-4006-8981-4C5A8B6E5AB6}"/>
              </a:ext>
            </a:extLst>
          </p:cNvPr>
          <p:cNvCxnSpPr/>
          <p:nvPr/>
        </p:nvCxnSpPr>
        <p:spPr>
          <a:xfrm>
            <a:off x="5257060" y="1386401"/>
            <a:ext cx="95878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0D160286-219E-4EC2-BCDC-E00E1903F9FA}"/>
              </a:ext>
            </a:extLst>
          </p:cNvPr>
          <p:cNvSpPr txBox="1"/>
          <p:nvPr/>
        </p:nvSpPr>
        <p:spPr>
          <a:xfrm>
            <a:off x="6597680" y="1032774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G93A</a:t>
            </a:r>
            <a:endParaRPr lang="zh-CN" altLang="en-US"/>
          </a:p>
        </p:txBody>
      </p: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74DB2603-D487-473D-85EF-FFC1E304DB01}"/>
              </a:ext>
            </a:extLst>
          </p:cNvPr>
          <p:cNvCxnSpPr/>
          <p:nvPr/>
        </p:nvCxnSpPr>
        <p:spPr>
          <a:xfrm>
            <a:off x="6430392" y="1379003"/>
            <a:ext cx="95878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文本框 82">
            <a:extLst>
              <a:ext uri="{FF2B5EF4-FFF2-40B4-BE49-F238E27FC236}">
                <a16:creationId xmlns:a16="http://schemas.microsoft.com/office/drawing/2014/main" id="{CBF3EFBC-39A3-4309-8C7E-0B08746DDA4D}"/>
              </a:ext>
            </a:extLst>
          </p:cNvPr>
          <p:cNvSpPr txBox="1"/>
          <p:nvPr/>
        </p:nvSpPr>
        <p:spPr>
          <a:xfrm>
            <a:off x="7416438" y="193556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56EA8EB5-8FE5-4E24-B1F0-DB08153C310C}"/>
              </a:ext>
            </a:extLst>
          </p:cNvPr>
          <p:cNvSpPr txBox="1"/>
          <p:nvPr/>
        </p:nvSpPr>
        <p:spPr>
          <a:xfrm>
            <a:off x="7430726" y="2222263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5D2906F6-604A-4050-8A48-57AE0BCF7024}"/>
              </a:ext>
            </a:extLst>
          </p:cNvPr>
          <p:cNvSpPr txBox="1"/>
          <p:nvPr/>
        </p:nvSpPr>
        <p:spPr>
          <a:xfrm>
            <a:off x="7425963" y="2460208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EA02A011-176B-4B19-A451-FB00FA7E2105}"/>
              </a:ext>
            </a:extLst>
          </p:cNvPr>
          <p:cNvSpPr txBox="1"/>
          <p:nvPr/>
        </p:nvSpPr>
        <p:spPr>
          <a:xfrm>
            <a:off x="7435488" y="2818528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F951B24E-4C1E-4476-A7C5-854DB2D66E23}"/>
              </a:ext>
            </a:extLst>
          </p:cNvPr>
          <p:cNvSpPr txBox="1"/>
          <p:nvPr/>
        </p:nvSpPr>
        <p:spPr>
          <a:xfrm>
            <a:off x="7335890" y="3310627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CF81CD06-D9E6-4D37-8B28-E1FBD0C928B9}"/>
              </a:ext>
            </a:extLst>
          </p:cNvPr>
          <p:cNvSpPr txBox="1"/>
          <p:nvPr/>
        </p:nvSpPr>
        <p:spPr>
          <a:xfrm>
            <a:off x="7350178" y="359733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759724FF-5FAB-44ED-92FD-3D11F026E2AE}"/>
              </a:ext>
            </a:extLst>
          </p:cNvPr>
          <p:cNvSpPr txBox="1"/>
          <p:nvPr/>
        </p:nvSpPr>
        <p:spPr>
          <a:xfrm>
            <a:off x="7345415" y="383527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49773965-19E4-42D7-9208-715687379512}"/>
              </a:ext>
            </a:extLst>
          </p:cNvPr>
          <p:cNvSpPr txBox="1"/>
          <p:nvPr/>
        </p:nvSpPr>
        <p:spPr>
          <a:xfrm>
            <a:off x="7354940" y="419359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81362431-63E9-42D0-9EB5-1F5DD16118C3}"/>
              </a:ext>
            </a:extLst>
          </p:cNvPr>
          <p:cNvSpPr txBox="1"/>
          <p:nvPr/>
        </p:nvSpPr>
        <p:spPr>
          <a:xfrm>
            <a:off x="11172520" y="206923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78B1BE20-4E35-4E5E-B4A2-6975D2602864}"/>
              </a:ext>
            </a:extLst>
          </p:cNvPr>
          <p:cNvSpPr txBox="1"/>
          <p:nvPr/>
        </p:nvSpPr>
        <p:spPr>
          <a:xfrm>
            <a:off x="11169052" y="2231651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73B21431-C02E-4432-8645-EC0DB992979F}"/>
              </a:ext>
            </a:extLst>
          </p:cNvPr>
          <p:cNvSpPr txBox="1"/>
          <p:nvPr/>
        </p:nvSpPr>
        <p:spPr>
          <a:xfrm>
            <a:off x="11155412" y="2451841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F4DBC8B9-2FE2-4DB9-A1C4-909EF0677617}"/>
              </a:ext>
            </a:extLst>
          </p:cNvPr>
          <p:cNvSpPr txBox="1"/>
          <p:nvPr/>
        </p:nvSpPr>
        <p:spPr>
          <a:xfrm>
            <a:off x="11182692" y="2756894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0B1446D3-E09B-4D74-A7BA-1D478A856018}"/>
              </a:ext>
            </a:extLst>
          </p:cNvPr>
          <p:cNvSpPr txBox="1"/>
          <p:nvPr/>
        </p:nvSpPr>
        <p:spPr>
          <a:xfrm>
            <a:off x="11138491" y="336685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F90387A7-73A7-458D-B7E5-B43C9FD18BE3}"/>
              </a:ext>
            </a:extLst>
          </p:cNvPr>
          <p:cNvSpPr txBox="1"/>
          <p:nvPr/>
        </p:nvSpPr>
        <p:spPr>
          <a:xfrm>
            <a:off x="11135023" y="3529271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408FC422-EF65-450F-8366-8298AC710F56}"/>
              </a:ext>
            </a:extLst>
          </p:cNvPr>
          <p:cNvSpPr txBox="1"/>
          <p:nvPr/>
        </p:nvSpPr>
        <p:spPr>
          <a:xfrm>
            <a:off x="11121383" y="3749461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20050BAD-5417-4909-B797-A5207ABD1C20}"/>
              </a:ext>
            </a:extLst>
          </p:cNvPr>
          <p:cNvSpPr txBox="1"/>
          <p:nvPr/>
        </p:nvSpPr>
        <p:spPr>
          <a:xfrm>
            <a:off x="11148663" y="4054514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FD49DD8B-DF13-4C38-BEDF-2750A229203A}"/>
              </a:ext>
            </a:extLst>
          </p:cNvPr>
          <p:cNvSpPr txBox="1"/>
          <p:nvPr/>
        </p:nvSpPr>
        <p:spPr>
          <a:xfrm>
            <a:off x="8746076" y="1077167"/>
            <a:ext cx="516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WT</a:t>
            </a:r>
            <a:endParaRPr lang="zh-CN" altLang="en-US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B8BAC659-632E-45EA-8C87-B15FA2BBA1AF}"/>
              </a:ext>
            </a:extLst>
          </p:cNvPr>
          <p:cNvSpPr txBox="1"/>
          <p:nvPr/>
        </p:nvSpPr>
        <p:spPr>
          <a:xfrm>
            <a:off x="7566733" y="1343493"/>
            <a:ext cx="9749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 debris</a:t>
            </a:r>
            <a:endParaRPr lang="zh-CN" altLang="en-US" sz="1000" b="1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5B7CD0D5-8C35-43E6-AA39-1AD35CDEDACD}"/>
              </a:ext>
            </a:extLst>
          </p:cNvPr>
          <p:cNvSpPr txBox="1"/>
          <p:nvPr/>
        </p:nvSpPr>
        <p:spPr>
          <a:xfrm>
            <a:off x="7523824" y="1513649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</a:t>
            </a:r>
            <a:endParaRPr lang="zh-CN" altLang="en-US" sz="1000" b="1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C3E79643-EDA5-4794-9683-3D445C01DFFA}"/>
              </a:ext>
            </a:extLst>
          </p:cNvPr>
          <p:cNvSpPr txBox="1"/>
          <p:nvPr/>
        </p:nvSpPr>
        <p:spPr>
          <a:xfrm>
            <a:off x="8528208" y="15476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97115EF4-1BA2-44E1-8C91-6CA5742C41B1}"/>
              </a:ext>
            </a:extLst>
          </p:cNvPr>
          <p:cNvSpPr txBox="1"/>
          <p:nvPr/>
        </p:nvSpPr>
        <p:spPr>
          <a:xfrm>
            <a:off x="8528208" y="137161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10825B14-4C4A-48EC-AFFC-542B18FF96FF}"/>
              </a:ext>
            </a:extLst>
          </p:cNvPr>
          <p:cNvSpPr txBox="1"/>
          <p:nvPr/>
        </p:nvSpPr>
        <p:spPr>
          <a:xfrm>
            <a:off x="8782241" y="136421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4979CECC-1851-4CBE-9BE8-4B3A18718431}"/>
              </a:ext>
            </a:extLst>
          </p:cNvPr>
          <p:cNvSpPr txBox="1"/>
          <p:nvPr/>
        </p:nvSpPr>
        <p:spPr>
          <a:xfrm>
            <a:off x="8798908" y="156423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0219898A-2BA1-4CA8-8D5F-6489C33856A4}"/>
              </a:ext>
            </a:extLst>
          </p:cNvPr>
          <p:cNvSpPr txBox="1"/>
          <p:nvPr/>
        </p:nvSpPr>
        <p:spPr>
          <a:xfrm>
            <a:off x="9078363" y="134754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80BBF62C-5E9A-435E-A46E-0F16BE495099}"/>
              </a:ext>
            </a:extLst>
          </p:cNvPr>
          <p:cNvSpPr txBox="1"/>
          <p:nvPr/>
        </p:nvSpPr>
        <p:spPr>
          <a:xfrm>
            <a:off x="9056930" y="156661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783FE3FE-C2E8-4A96-8AC2-184978CC14C3}"/>
              </a:ext>
            </a:extLst>
          </p:cNvPr>
          <p:cNvSpPr txBox="1"/>
          <p:nvPr/>
        </p:nvSpPr>
        <p:spPr>
          <a:xfrm>
            <a:off x="9394213" y="134278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C4C66915-E183-4365-9F03-60456CF74058}"/>
              </a:ext>
            </a:extLst>
          </p:cNvPr>
          <p:cNvSpPr txBox="1"/>
          <p:nvPr/>
        </p:nvSpPr>
        <p:spPr>
          <a:xfrm>
            <a:off x="9406120" y="156185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447BDDC0-092E-427C-95A6-C22A3043DE48}"/>
              </a:ext>
            </a:extLst>
          </p:cNvPr>
          <p:cNvSpPr txBox="1"/>
          <p:nvPr/>
        </p:nvSpPr>
        <p:spPr>
          <a:xfrm>
            <a:off x="9700192" y="151910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E9EEE200-CD73-4F9F-BA30-33ABA12043FA}"/>
              </a:ext>
            </a:extLst>
          </p:cNvPr>
          <p:cNvSpPr txBox="1"/>
          <p:nvPr/>
        </p:nvSpPr>
        <p:spPr>
          <a:xfrm>
            <a:off x="9700192" y="13430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C3609878-ADE0-4D38-9F14-6EE2B4986AE1}"/>
              </a:ext>
            </a:extLst>
          </p:cNvPr>
          <p:cNvSpPr txBox="1"/>
          <p:nvPr/>
        </p:nvSpPr>
        <p:spPr>
          <a:xfrm>
            <a:off x="9939517" y="132611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4E9DFAEF-FF1A-4985-8877-B1BF23FC4BD8}"/>
              </a:ext>
            </a:extLst>
          </p:cNvPr>
          <p:cNvSpPr txBox="1"/>
          <p:nvPr/>
        </p:nvSpPr>
        <p:spPr>
          <a:xfrm>
            <a:off x="9956184" y="152613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E082421D-86ED-4432-983A-90C99B9A4B46}"/>
              </a:ext>
            </a:extLst>
          </p:cNvPr>
          <p:cNvSpPr txBox="1"/>
          <p:nvPr/>
        </p:nvSpPr>
        <p:spPr>
          <a:xfrm>
            <a:off x="10222883" y="130944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-</a:t>
            </a:r>
            <a:endParaRPr lang="zh-CN" altLang="en-US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BF8629B6-70E2-47EA-AE41-E03855F37C6B}"/>
              </a:ext>
            </a:extLst>
          </p:cNvPr>
          <p:cNvSpPr txBox="1"/>
          <p:nvPr/>
        </p:nvSpPr>
        <p:spPr>
          <a:xfrm>
            <a:off x="10201450" y="152851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0A632461-3EA2-4DA7-86F4-06FEA1D590B8}"/>
              </a:ext>
            </a:extLst>
          </p:cNvPr>
          <p:cNvSpPr txBox="1"/>
          <p:nvPr/>
        </p:nvSpPr>
        <p:spPr>
          <a:xfrm>
            <a:off x="10494343" y="130468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6E78C40C-69FE-4CE7-8A83-8A4F40169BCB}"/>
              </a:ext>
            </a:extLst>
          </p:cNvPr>
          <p:cNvSpPr txBox="1"/>
          <p:nvPr/>
        </p:nvSpPr>
        <p:spPr>
          <a:xfrm>
            <a:off x="10506250" y="152375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+</a:t>
            </a:r>
            <a:endParaRPr lang="zh-CN" altLang="en-US"/>
          </a:p>
        </p:txBody>
      </p:sp>
      <p:cxnSp>
        <p:nvCxnSpPr>
          <p:cNvPr id="118" name="直接连接符 117">
            <a:extLst>
              <a:ext uri="{FF2B5EF4-FFF2-40B4-BE49-F238E27FC236}">
                <a16:creationId xmlns:a16="http://schemas.microsoft.com/office/drawing/2014/main" id="{B2D17381-90C8-4377-BFAA-F0F9DCD93186}"/>
              </a:ext>
            </a:extLst>
          </p:cNvPr>
          <p:cNvCxnSpPr/>
          <p:nvPr/>
        </p:nvCxnSpPr>
        <p:spPr>
          <a:xfrm>
            <a:off x="8578788" y="1423396"/>
            <a:ext cx="95878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文本框 118">
            <a:extLst>
              <a:ext uri="{FF2B5EF4-FFF2-40B4-BE49-F238E27FC236}">
                <a16:creationId xmlns:a16="http://schemas.microsoft.com/office/drawing/2014/main" id="{DDCE69C7-EF7B-4CEC-A957-1D35ED6B678E}"/>
              </a:ext>
            </a:extLst>
          </p:cNvPr>
          <p:cNvSpPr txBox="1"/>
          <p:nvPr/>
        </p:nvSpPr>
        <p:spPr>
          <a:xfrm>
            <a:off x="9919408" y="1069769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G93A</a:t>
            </a:r>
            <a:endParaRPr lang="zh-CN" altLang="en-US"/>
          </a:p>
        </p:txBody>
      </p: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id="{FD9413BD-1993-45F2-BBD5-52BAA439A7C8}"/>
              </a:ext>
            </a:extLst>
          </p:cNvPr>
          <p:cNvCxnSpPr/>
          <p:nvPr/>
        </p:nvCxnSpPr>
        <p:spPr>
          <a:xfrm>
            <a:off x="9752120" y="1415998"/>
            <a:ext cx="958788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文本框 120">
            <a:extLst>
              <a:ext uri="{FF2B5EF4-FFF2-40B4-BE49-F238E27FC236}">
                <a16:creationId xmlns:a16="http://schemas.microsoft.com/office/drawing/2014/main" id="{E23FDD04-B67B-464A-9522-FA77ED2CCB39}"/>
              </a:ext>
            </a:extLst>
          </p:cNvPr>
          <p:cNvSpPr txBox="1"/>
          <p:nvPr/>
        </p:nvSpPr>
        <p:spPr>
          <a:xfrm>
            <a:off x="247072" y="452761"/>
            <a:ext cx="1156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6a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3334555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A7AAFA5-8829-4717-8F41-D0E4AE708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1" t="-232" r="-169" b="-1296"/>
          <a:stretch/>
        </p:blipFill>
        <p:spPr>
          <a:xfrm>
            <a:off x="1735859" y="1623004"/>
            <a:ext cx="2678545" cy="130506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9A9445A-E19B-4B2B-94CF-3B915C32C2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4" t="-940" r="-352" b="254"/>
          <a:stretch/>
        </p:blipFill>
        <p:spPr>
          <a:xfrm>
            <a:off x="6437457" y="1825051"/>
            <a:ext cx="3454400" cy="11767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2DBC14D-3D6A-458E-ACDF-D6F3787C05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01" t="-1400" r="-939" b="-5279"/>
          <a:stretch/>
        </p:blipFill>
        <p:spPr>
          <a:xfrm>
            <a:off x="6455931" y="3007303"/>
            <a:ext cx="3343563" cy="87197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2595CBC-4D6C-4085-A55D-612CC2E8EC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" t="1006" r="43" b="-4182"/>
          <a:stretch/>
        </p:blipFill>
        <p:spPr>
          <a:xfrm>
            <a:off x="1763567" y="2928072"/>
            <a:ext cx="2697018" cy="662276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DE967355-1FE4-4336-BA3D-FA21055ACC4F}"/>
              </a:ext>
            </a:extLst>
          </p:cNvPr>
          <p:cNvSpPr txBox="1"/>
          <p:nvPr/>
        </p:nvSpPr>
        <p:spPr>
          <a:xfrm>
            <a:off x="7370000" y="465772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WT        SOD1         WT         SOD1 </a:t>
            </a:r>
            <a:endParaRPr lang="zh-CN" altLang="en-US" sz="1000" b="1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54AA6AB-024F-4A85-8521-A86F5754F656}"/>
              </a:ext>
            </a:extLst>
          </p:cNvPr>
          <p:cNvSpPr txBox="1"/>
          <p:nvPr/>
        </p:nvSpPr>
        <p:spPr>
          <a:xfrm>
            <a:off x="6474856" y="950076"/>
            <a:ext cx="31197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GSK650394     -      -      </a:t>
            </a:r>
            <a:r>
              <a:rPr lang="en-US" altLang="zh-CN" sz="1000" b="1" dirty="0"/>
              <a:t>-      </a:t>
            </a:r>
            <a:r>
              <a:rPr lang="en-US" altLang="zh-CN" sz="1000" b="1"/>
              <a:t>-     </a:t>
            </a:r>
            <a:r>
              <a:rPr lang="en-US" altLang="zh-CN" sz="700" b="1"/>
              <a:t> </a:t>
            </a:r>
            <a:r>
              <a:rPr lang="en-US" altLang="zh-CN" sz="1000" b="1"/>
              <a:t>+     +     </a:t>
            </a:r>
            <a:r>
              <a:rPr lang="en-US" altLang="zh-CN" sz="1000" b="1" dirty="0"/>
              <a:t>+    +  </a:t>
            </a:r>
            <a:endParaRPr lang="zh-CN" altLang="en-US" sz="10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C744D347-9BD2-46DD-A5CE-D059360D7547}"/>
              </a:ext>
            </a:extLst>
          </p:cNvPr>
          <p:cNvSpPr txBox="1"/>
          <p:nvPr/>
        </p:nvSpPr>
        <p:spPr>
          <a:xfrm>
            <a:off x="2452989" y="390298"/>
            <a:ext cx="14478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/>
              <a:t>WT                     SOD1</a:t>
            </a:r>
            <a:endParaRPr lang="zh-CN" altLang="en-US" sz="1000" b="1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A04DD59-C0CE-49DC-8894-822FA1A14588}"/>
              </a:ext>
            </a:extLst>
          </p:cNvPr>
          <p:cNvSpPr txBox="1"/>
          <p:nvPr/>
        </p:nvSpPr>
        <p:spPr>
          <a:xfrm>
            <a:off x="1439708" y="882655"/>
            <a:ext cx="28023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GSK650394   -     -     +    +     -     -    +    +  </a:t>
            </a:r>
            <a:endParaRPr lang="zh-CN" altLang="en-US" sz="10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3112E3F-CA38-4C7E-A659-DF58AFC2A77F}"/>
              </a:ext>
            </a:extLst>
          </p:cNvPr>
          <p:cNvSpPr txBox="1"/>
          <p:nvPr/>
        </p:nvSpPr>
        <p:spPr>
          <a:xfrm>
            <a:off x="1240640" y="589821"/>
            <a:ext cx="29578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   -     </a:t>
            </a:r>
            <a:r>
              <a:rPr lang="en-US" altLang="zh-CN" sz="1000" b="1" dirty="0"/>
              <a:t>+     </a:t>
            </a:r>
            <a:r>
              <a:rPr lang="en-US" altLang="zh-CN" sz="1000" b="1"/>
              <a:t>-    +     -     +    -    +  </a:t>
            </a:r>
            <a:endParaRPr lang="zh-CN" altLang="en-US" sz="1000" b="1" dirty="0"/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2C47A816-C2EA-4118-9697-E47368677E4A}"/>
              </a:ext>
            </a:extLst>
          </p:cNvPr>
          <p:cNvCxnSpPr>
            <a:cxnSpLocks/>
          </p:cNvCxnSpPr>
          <p:nvPr/>
        </p:nvCxnSpPr>
        <p:spPr>
          <a:xfrm flipV="1">
            <a:off x="2247823" y="611198"/>
            <a:ext cx="8182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FDE7DAFA-C7B4-4D5C-835E-3447E5ADC1B7}"/>
              </a:ext>
            </a:extLst>
          </p:cNvPr>
          <p:cNvCxnSpPr>
            <a:cxnSpLocks/>
          </p:cNvCxnSpPr>
          <p:nvPr/>
        </p:nvCxnSpPr>
        <p:spPr>
          <a:xfrm flipV="1">
            <a:off x="3247437" y="611198"/>
            <a:ext cx="81820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FD8BD32A-23CB-4E90-9ED5-4D8124830919}"/>
              </a:ext>
            </a:extLst>
          </p:cNvPr>
          <p:cNvCxnSpPr>
            <a:cxnSpLocks/>
          </p:cNvCxnSpPr>
          <p:nvPr/>
        </p:nvCxnSpPr>
        <p:spPr>
          <a:xfrm>
            <a:off x="7341684" y="691858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8591D768-D7BD-4651-ACC1-DA0F7A8703DD}"/>
              </a:ext>
            </a:extLst>
          </p:cNvPr>
          <p:cNvCxnSpPr>
            <a:cxnSpLocks/>
          </p:cNvCxnSpPr>
          <p:nvPr/>
        </p:nvCxnSpPr>
        <p:spPr>
          <a:xfrm>
            <a:off x="7911319" y="683141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4C952F9C-5496-48AC-81F6-E80EFDFAA45D}"/>
              </a:ext>
            </a:extLst>
          </p:cNvPr>
          <p:cNvCxnSpPr>
            <a:cxnSpLocks/>
          </p:cNvCxnSpPr>
          <p:nvPr/>
        </p:nvCxnSpPr>
        <p:spPr>
          <a:xfrm>
            <a:off x="8482819" y="683141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0AAD344A-F1E9-4B14-BFAE-3048E25AADDD}"/>
              </a:ext>
            </a:extLst>
          </p:cNvPr>
          <p:cNvCxnSpPr>
            <a:cxnSpLocks/>
          </p:cNvCxnSpPr>
          <p:nvPr/>
        </p:nvCxnSpPr>
        <p:spPr>
          <a:xfrm>
            <a:off x="9038546" y="683141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3C047433-3857-489A-AA41-C85333719F25}"/>
              </a:ext>
            </a:extLst>
          </p:cNvPr>
          <p:cNvSpPr txBox="1"/>
          <p:nvPr/>
        </p:nvSpPr>
        <p:spPr>
          <a:xfrm>
            <a:off x="1050798" y="1182706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LAMP1</a:t>
            </a:r>
            <a:endParaRPr lang="zh-CN" altLang="en-US" sz="1200" b="1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48A05CA0-30AB-41CC-BC01-60262E59E0D1}"/>
              </a:ext>
            </a:extLst>
          </p:cNvPr>
          <p:cNvSpPr txBox="1"/>
          <p:nvPr/>
        </p:nvSpPr>
        <p:spPr>
          <a:xfrm>
            <a:off x="1101951" y="2174827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GAL-3</a:t>
            </a:r>
            <a:endParaRPr lang="en-US" altLang="zh-CN" sz="1200" b="1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B614FBC9-EEBD-4FEA-9A5B-83E78550FC7C}"/>
              </a:ext>
            </a:extLst>
          </p:cNvPr>
          <p:cNvSpPr txBox="1"/>
          <p:nvPr/>
        </p:nvSpPr>
        <p:spPr>
          <a:xfrm>
            <a:off x="898837" y="3081633"/>
            <a:ext cx="901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/>
              <a:t>β-ACTIN</a:t>
            </a:r>
            <a:endParaRPr lang="zh-CN" altLang="en-US" sz="1400" b="1" baseline="30000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6E1D2DC5-83B3-4DD3-B2EF-23BB66043B5E}"/>
              </a:ext>
            </a:extLst>
          </p:cNvPr>
          <p:cNvSpPr txBox="1"/>
          <p:nvPr/>
        </p:nvSpPr>
        <p:spPr>
          <a:xfrm>
            <a:off x="5817032" y="1375518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LAMP1</a:t>
            </a:r>
            <a:endParaRPr lang="zh-CN" altLang="en-US" sz="1200" b="1" dirty="0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E1415FBD-DAE9-4755-837F-A71E82F4080E}"/>
              </a:ext>
            </a:extLst>
          </p:cNvPr>
          <p:cNvSpPr txBox="1"/>
          <p:nvPr/>
        </p:nvSpPr>
        <p:spPr>
          <a:xfrm>
            <a:off x="5637173" y="2196477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GAL-3</a:t>
            </a:r>
            <a:endParaRPr lang="en-US" altLang="zh-CN" sz="1200" b="1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F52FD152-0E56-442D-84B1-34FFC783C9CD}"/>
              </a:ext>
            </a:extLst>
          </p:cNvPr>
          <p:cNvSpPr txBox="1"/>
          <p:nvPr/>
        </p:nvSpPr>
        <p:spPr>
          <a:xfrm>
            <a:off x="5595818" y="3183957"/>
            <a:ext cx="901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/>
              <a:t>β-ACTIN</a:t>
            </a:r>
            <a:endParaRPr lang="zh-CN" altLang="en-US" sz="1400" b="1" baseline="30000" dirty="0"/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5559F4DE-5C95-42C8-9528-6E66A68856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34" y="1145981"/>
            <a:ext cx="3310514" cy="655110"/>
          </a:xfrm>
          <a:prstGeom prst="rect">
            <a:avLst/>
          </a:prstGeom>
        </p:spPr>
      </p:pic>
      <p:pic>
        <p:nvPicPr>
          <p:cNvPr id="77" name="图片 76">
            <a:extLst>
              <a:ext uri="{FF2B5EF4-FFF2-40B4-BE49-F238E27FC236}">
                <a16:creationId xmlns:a16="http://schemas.microsoft.com/office/drawing/2014/main" id="{FC77ADA2-0B7B-4F77-AA09-F5DDB9AEDC7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7" t="282"/>
          <a:stretch/>
        </p:blipFill>
        <p:spPr>
          <a:xfrm flipH="1">
            <a:off x="1618978" y="5057485"/>
            <a:ext cx="2730194" cy="644367"/>
          </a:xfrm>
          <a:prstGeom prst="rect">
            <a:avLst/>
          </a:prstGeom>
        </p:spPr>
      </p:pic>
      <p:pic>
        <p:nvPicPr>
          <p:cNvPr id="78" name="图片 77">
            <a:extLst>
              <a:ext uri="{FF2B5EF4-FFF2-40B4-BE49-F238E27FC236}">
                <a16:creationId xmlns:a16="http://schemas.microsoft.com/office/drawing/2014/main" id="{FF087B9D-A921-4BCF-B1AA-400AFCE780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749" y="4352502"/>
            <a:ext cx="2702393" cy="636352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74B46BE1-A660-4908-AE66-40D8C7FF5D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422" y="5798975"/>
            <a:ext cx="2815816" cy="713479"/>
          </a:xfrm>
          <a:prstGeom prst="rect">
            <a:avLst/>
          </a:prstGeom>
        </p:spPr>
      </p:pic>
      <p:sp>
        <p:nvSpPr>
          <p:cNvPr id="80" name="文本框 79">
            <a:extLst>
              <a:ext uri="{FF2B5EF4-FFF2-40B4-BE49-F238E27FC236}">
                <a16:creationId xmlns:a16="http://schemas.microsoft.com/office/drawing/2014/main" id="{BB03AA4C-808E-401F-A88A-0B5F92D1C3A1}"/>
              </a:ext>
            </a:extLst>
          </p:cNvPr>
          <p:cNvSpPr txBox="1"/>
          <p:nvPr/>
        </p:nvSpPr>
        <p:spPr>
          <a:xfrm>
            <a:off x="951074" y="4462859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LAMP1</a:t>
            </a:r>
            <a:endParaRPr lang="zh-CN" altLang="en-US" sz="1200" b="1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2788C35-63CC-4154-B0FE-1B6362BD200D}"/>
              </a:ext>
            </a:extLst>
          </p:cNvPr>
          <p:cNvSpPr txBox="1"/>
          <p:nvPr/>
        </p:nvSpPr>
        <p:spPr>
          <a:xfrm>
            <a:off x="821540" y="5243409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GAL-3</a:t>
            </a:r>
            <a:endParaRPr lang="en-US" altLang="zh-CN" sz="1200" b="1" dirty="0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BB2CC448-8215-4DD6-8A20-C0092108C737}"/>
              </a:ext>
            </a:extLst>
          </p:cNvPr>
          <p:cNvSpPr txBox="1"/>
          <p:nvPr/>
        </p:nvSpPr>
        <p:spPr>
          <a:xfrm>
            <a:off x="751631" y="5948314"/>
            <a:ext cx="901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/>
              <a:t>β-ACTIN</a:t>
            </a:r>
            <a:endParaRPr lang="zh-CN" altLang="en-US" sz="1400" b="1" baseline="30000" dirty="0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F81B8AD6-C886-44C2-801F-3EC2965E1FBE}"/>
              </a:ext>
            </a:extLst>
          </p:cNvPr>
          <p:cNvSpPr txBox="1"/>
          <p:nvPr/>
        </p:nvSpPr>
        <p:spPr>
          <a:xfrm>
            <a:off x="4331694" y="1163782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130kDa</a:t>
            </a:r>
            <a:endParaRPr lang="zh-CN" altLang="en-US" sz="900" b="1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B16A7956-9F81-4F7B-8D38-448B212555F6}"/>
              </a:ext>
            </a:extLst>
          </p:cNvPr>
          <p:cNvSpPr txBox="1"/>
          <p:nvPr/>
        </p:nvSpPr>
        <p:spPr>
          <a:xfrm>
            <a:off x="4320726" y="1298864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100kDa</a:t>
            </a:r>
            <a:endParaRPr lang="zh-CN" altLang="en-US" sz="900" b="1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FEF3B591-6229-4FE3-B0D5-06FD41C0CDD7}"/>
              </a:ext>
            </a:extLst>
          </p:cNvPr>
          <p:cNvSpPr txBox="1"/>
          <p:nvPr/>
        </p:nvSpPr>
        <p:spPr>
          <a:xfrm>
            <a:off x="4368351" y="1416339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0A94F110-9382-4779-92B9-4359543DCA62}"/>
              </a:ext>
            </a:extLst>
          </p:cNvPr>
          <p:cNvSpPr txBox="1"/>
          <p:nvPr/>
        </p:nvSpPr>
        <p:spPr>
          <a:xfrm>
            <a:off x="4339776" y="1927514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BC1DD518-5542-4FC1-9F75-61368AAA6BC5}"/>
              </a:ext>
            </a:extLst>
          </p:cNvPr>
          <p:cNvSpPr txBox="1"/>
          <p:nvPr/>
        </p:nvSpPr>
        <p:spPr>
          <a:xfrm>
            <a:off x="4368351" y="2318039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25kDa</a:t>
            </a:r>
            <a:endParaRPr lang="zh-CN" altLang="en-US" sz="900" b="1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CE585F41-41BD-4186-8699-85C0531A2E51}"/>
              </a:ext>
            </a:extLst>
          </p:cNvPr>
          <p:cNvSpPr txBox="1"/>
          <p:nvPr/>
        </p:nvSpPr>
        <p:spPr>
          <a:xfrm>
            <a:off x="4393751" y="2603789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15kDa</a:t>
            </a:r>
            <a:endParaRPr lang="zh-CN" altLang="en-US" sz="900" b="1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491366B4-253F-4C7B-A63A-A37027D11810}"/>
              </a:ext>
            </a:extLst>
          </p:cNvPr>
          <p:cNvSpPr txBox="1"/>
          <p:nvPr/>
        </p:nvSpPr>
        <p:spPr>
          <a:xfrm>
            <a:off x="4358826" y="2130714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35kDa</a:t>
            </a:r>
            <a:endParaRPr lang="zh-CN" altLang="en-US" sz="900" b="1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066C0E81-0F07-40EA-8663-2AF26AEB2A63}"/>
              </a:ext>
            </a:extLst>
          </p:cNvPr>
          <p:cNvSpPr txBox="1"/>
          <p:nvPr/>
        </p:nvSpPr>
        <p:spPr>
          <a:xfrm>
            <a:off x="4338044" y="1024082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180kDa</a:t>
            </a:r>
            <a:endParaRPr lang="zh-CN" altLang="en-US" sz="900" b="1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4B1CE6E1-5719-4AB6-8D4B-804636541D5C}"/>
              </a:ext>
            </a:extLst>
          </p:cNvPr>
          <p:cNvSpPr txBox="1"/>
          <p:nvPr/>
        </p:nvSpPr>
        <p:spPr>
          <a:xfrm>
            <a:off x="4339776" y="1717964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0A74D600-D427-4C81-B853-891B16848FD9}"/>
              </a:ext>
            </a:extLst>
          </p:cNvPr>
          <p:cNvSpPr txBox="1"/>
          <p:nvPr/>
        </p:nvSpPr>
        <p:spPr>
          <a:xfrm>
            <a:off x="4415976" y="3280064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D44E6158-102F-497F-8B70-69974C812EE0}"/>
              </a:ext>
            </a:extLst>
          </p:cNvPr>
          <p:cNvSpPr txBox="1"/>
          <p:nvPr/>
        </p:nvSpPr>
        <p:spPr>
          <a:xfrm>
            <a:off x="4415976" y="3070514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9E0E31F5-FDD4-4A0B-9412-E751CBFE7626}"/>
              </a:ext>
            </a:extLst>
          </p:cNvPr>
          <p:cNvSpPr txBox="1"/>
          <p:nvPr/>
        </p:nvSpPr>
        <p:spPr>
          <a:xfrm>
            <a:off x="4415976" y="2880014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cxnSp>
        <p:nvCxnSpPr>
          <p:cNvPr id="117" name="直接箭头连接符 116">
            <a:extLst>
              <a:ext uri="{FF2B5EF4-FFF2-40B4-BE49-F238E27FC236}">
                <a16:creationId xmlns:a16="http://schemas.microsoft.com/office/drawing/2014/main" id="{60237DE0-7E33-4D9E-867D-C3CF756E0823}"/>
              </a:ext>
            </a:extLst>
          </p:cNvPr>
          <p:cNvCxnSpPr/>
          <p:nvPr/>
        </p:nvCxnSpPr>
        <p:spPr>
          <a:xfrm>
            <a:off x="1963882" y="2260745"/>
            <a:ext cx="22860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8" name="直接箭头连接符 117">
            <a:extLst>
              <a:ext uri="{FF2B5EF4-FFF2-40B4-BE49-F238E27FC236}">
                <a16:creationId xmlns:a16="http://schemas.microsoft.com/office/drawing/2014/main" id="{6A97F1CB-8DF3-4BCB-B307-0B1BF5D67795}"/>
              </a:ext>
            </a:extLst>
          </p:cNvPr>
          <p:cNvCxnSpPr/>
          <p:nvPr/>
        </p:nvCxnSpPr>
        <p:spPr>
          <a:xfrm>
            <a:off x="6200775" y="2333625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9" name="直接箭头连接符 118">
            <a:extLst>
              <a:ext uri="{FF2B5EF4-FFF2-40B4-BE49-F238E27FC236}">
                <a16:creationId xmlns:a16="http://schemas.microsoft.com/office/drawing/2014/main" id="{1CF0C26B-57F8-4FCC-8411-56D7FCD21618}"/>
              </a:ext>
            </a:extLst>
          </p:cNvPr>
          <p:cNvCxnSpPr/>
          <p:nvPr/>
        </p:nvCxnSpPr>
        <p:spPr>
          <a:xfrm>
            <a:off x="1371600" y="5397445"/>
            <a:ext cx="228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文本框 119">
            <a:extLst>
              <a:ext uri="{FF2B5EF4-FFF2-40B4-BE49-F238E27FC236}">
                <a16:creationId xmlns:a16="http://schemas.microsoft.com/office/drawing/2014/main" id="{686FA4B5-96D4-4921-B113-1EF3A2F18BE0}"/>
              </a:ext>
            </a:extLst>
          </p:cNvPr>
          <p:cNvSpPr txBox="1"/>
          <p:nvPr/>
        </p:nvSpPr>
        <p:spPr>
          <a:xfrm>
            <a:off x="4385669" y="6288177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CC7AF1C8-8FC0-4290-821F-CDD2E7451DC3}"/>
              </a:ext>
            </a:extLst>
          </p:cNvPr>
          <p:cNvSpPr txBox="1"/>
          <p:nvPr/>
        </p:nvSpPr>
        <p:spPr>
          <a:xfrm>
            <a:off x="4385669" y="6078627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D26676F5-9175-4E9E-BC11-AA74C036C73F}"/>
              </a:ext>
            </a:extLst>
          </p:cNvPr>
          <p:cNvSpPr txBox="1"/>
          <p:nvPr/>
        </p:nvSpPr>
        <p:spPr>
          <a:xfrm>
            <a:off x="4385669" y="5888127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74A79726-36A1-49EF-8441-71EFC3E53207}"/>
              </a:ext>
            </a:extLst>
          </p:cNvPr>
          <p:cNvSpPr txBox="1"/>
          <p:nvPr/>
        </p:nvSpPr>
        <p:spPr>
          <a:xfrm>
            <a:off x="9681569" y="3466456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7D7FE223-6035-499A-8F16-6E27A6F526CB}"/>
              </a:ext>
            </a:extLst>
          </p:cNvPr>
          <p:cNvSpPr txBox="1"/>
          <p:nvPr/>
        </p:nvSpPr>
        <p:spPr>
          <a:xfrm>
            <a:off x="9681569" y="3256906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3EED7F7C-1374-4C63-98E7-D58359261D43}"/>
              </a:ext>
            </a:extLst>
          </p:cNvPr>
          <p:cNvSpPr txBox="1"/>
          <p:nvPr/>
        </p:nvSpPr>
        <p:spPr>
          <a:xfrm>
            <a:off x="9681569" y="3066406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1B90B584-32F8-4952-AD86-ECCEE61B0EAE}"/>
              </a:ext>
            </a:extLst>
          </p:cNvPr>
          <p:cNvSpPr txBox="1"/>
          <p:nvPr/>
        </p:nvSpPr>
        <p:spPr>
          <a:xfrm>
            <a:off x="9795869" y="1967057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id="{9E1F14A0-A956-41B5-A201-CE20F0BBE62E}"/>
              </a:ext>
            </a:extLst>
          </p:cNvPr>
          <p:cNvSpPr txBox="1"/>
          <p:nvPr/>
        </p:nvSpPr>
        <p:spPr>
          <a:xfrm>
            <a:off x="9824444" y="2357582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25kDa</a:t>
            </a:r>
            <a:endParaRPr lang="zh-CN" altLang="en-US" sz="900" b="1"/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id="{698B6387-EB2A-4ECF-BDD7-33A3C22A51B9}"/>
              </a:ext>
            </a:extLst>
          </p:cNvPr>
          <p:cNvSpPr txBox="1"/>
          <p:nvPr/>
        </p:nvSpPr>
        <p:spPr>
          <a:xfrm>
            <a:off x="9849844" y="2643332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15kDa</a:t>
            </a:r>
            <a:endParaRPr lang="zh-CN" altLang="en-US" sz="900" b="1"/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id="{C871D84D-A46A-4BC7-832C-529B2FADEDE7}"/>
              </a:ext>
            </a:extLst>
          </p:cNvPr>
          <p:cNvSpPr txBox="1"/>
          <p:nvPr/>
        </p:nvSpPr>
        <p:spPr>
          <a:xfrm>
            <a:off x="9814919" y="2170257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35kDa</a:t>
            </a:r>
            <a:endParaRPr lang="zh-CN" altLang="en-US" sz="900" b="1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52E1060C-C866-48C9-9C40-00061F1B747A}"/>
              </a:ext>
            </a:extLst>
          </p:cNvPr>
          <p:cNvSpPr txBox="1"/>
          <p:nvPr/>
        </p:nvSpPr>
        <p:spPr>
          <a:xfrm>
            <a:off x="9795869" y="1757507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131" name="文本框 130">
            <a:extLst>
              <a:ext uri="{FF2B5EF4-FFF2-40B4-BE49-F238E27FC236}">
                <a16:creationId xmlns:a16="http://schemas.microsoft.com/office/drawing/2014/main" id="{396D2234-B2A1-4337-8D9E-DAB348FE8B0F}"/>
              </a:ext>
            </a:extLst>
          </p:cNvPr>
          <p:cNvSpPr txBox="1"/>
          <p:nvPr/>
        </p:nvSpPr>
        <p:spPr>
          <a:xfrm>
            <a:off x="9702062" y="120332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130kDa</a:t>
            </a:r>
            <a:endParaRPr lang="zh-CN" altLang="en-US" sz="900" b="1"/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841FC6E2-3CFC-4705-BC4B-87500376D465}"/>
              </a:ext>
            </a:extLst>
          </p:cNvPr>
          <p:cNvSpPr txBox="1"/>
          <p:nvPr/>
        </p:nvSpPr>
        <p:spPr>
          <a:xfrm>
            <a:off x="9738719" y="1455882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06C7B99F-02E9-4F94-BA1A-4EB4498B6330}"/>
              </a:ext>
            </a:extLst>
          </p:cNvPr>
          <p:cNvSpPr txBox="1"/>
          <p:nvPr/>
        </p:nvSpPr>
        <p:spPr>
          <a:xfrm>
            <a:off x="9708412" y="106362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180kDa</a:t>
            </a:r>
            <a:endParaRPr lang="zh-CN" altLang="en-US" sz="900" b="1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E77B46EF-2417-47BB-A485-B69FC6D830D8}"/>
              </a:ext>
            </a:extLst>
          </p:cNvPr>
          <p:cNvSpPr txBox="1"/>
          <p:nvPr/>
        </p:nvSpPr>
        <p:spPr>
          <a:xfrm>
            <a:off x="9721112" y="135572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100kDa</a:t>
            </a:r>
            <a:endParaRPr lang="zh-CN" altLang="en-US" sz="900" b="1"/>
          </a:p>
        </p:txBody>
      </p:sp>
      <p:sp>
        <p:nvSpPr>
          <p:cNvPr id="135" name="文本框 134">
            <a:extLst>
              <a:ext uri="{FF2B5EF4-FFF2-40B4-BE49-F238E27FC236}">
                <a16:creationId xmlns:a16="http://schemas.microsoft.com/office/drawing/2014/main" id="{5DECA63E-9E0F-4D2C-99E4-5904E2055C77}"/>
              </a:ext>
            </a:extLst>
          </p:cNvPr>
          <p:cNvSpPr txBox="1"/>
          <p:nvPr/>
        </p:nvSpPr>
        <p:spPr>
          <a:xfrm>
            <a:off x="4280894" y="5145177"/>
            <a:ext cx="518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136" name="文本框 135">
            <a:extLst>
              <a:ext uri="{FF2B5EF4-FFF2-40B4-BE49-F238E27FC236}">
                <a16:creationId xmlns:a16="http://schemas.microsoft.com/office/drawing/2014/main" id="{F60650E5-4F13-4CF6-95E0-C09B32309C98}"/>
              </a:ext>
            </a:extLst>
          </p:cNvPr>
          <p:cNvSpPr txBox="1"/>
          <p:nvPr/>
        </p:nvSpPr>
        <p:spPr>
          <a:xfrm>
            <a:off x="4299944" y="4983252"/>
            <a:ext cx="518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138" name="文本框 137">
            <a:extLst>
              <a:ext uri="{FF2B5EF4-FFF2-40B4-BE49-F238E27FC236}">
                <a16:creationId xmlns:a16="http://schemas.microsoft.com/office/drawing/2014/main" id="{9BED110D-AA90-4391-A85D-AD3A4AB5D13E}"/>
              </a:ext>
            </a:extLst>
          </p:cNvPr>
          <p:cNvSpPr txBox="1"/>
          <p:nvPr/>
        </p:nvSpPr>
        <p:spPr>
          <a:xfrm>
            <a:off x="4299944" y="5348377"/>
            <a:ext cx="518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/>
              <a:t>35kDa</a:t>
            </a:r>
            <a:endParaRPr lang="zh-CN" altLang="en-US" sz="900" b="1"/>
          </a:p>
        </p:txBody>
      </p:sp>
      <p:sp>
        <p:nvSpPr>
          <p:cNvPr id="139" name="文本框 138">
            <a:extLst>
              <a:ext uri="{FF2B5EF4-FFF2-40B4-BE49-F238E27FC236}">
                <a16:creationId xmlns:a16="http://schemas.microsoft.com/office/drawing/2014/main" id="{D5CC7164-182B-4FEC-A566-2E934AFDF5A6}"/>
              </a:ext>
            </a:extLst>
          </p:cNvPr>
          <p:cNvSpPr txBox="1"/>
          <p:nvPr/>
        </p:nvSpPr>
        <p:spPr>
          <a:xfrm>
            <a:off x="4244237" y="443859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130kDa</a:t>
            </a:r>
            <a:endParaRPr lang="zh-CN" altLang="en-US" sz="900" b="1"/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C36F45C0-14F1-4E8B-8FAC-6838FFF74FCC}"/>
              </a:ext>
            </a:extLst>
          </p:cNvPr>
          <p:cNvSpPr txBox="1"/>
          <p:nvPr/>
        </p:nvSpPr>
        <p:spPr>
          <a:xfrm>
            <a:off x="4233269" y="4573677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100kDa</a:t>
            </a:r>
            <a:endParaRPr lang="zh-CN" altLang="en-US" sz="900" b="1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E32E8DD3-C22F-4509-BAED-3F914773951F}"/>
              </a:ext>
            </a:extLst>
          </p:cNvPr>
          <p:cNvSpPr txBox="1"/>
          <p:nvPr/>
        </p:nvSpPr>
        <p:spPr>
          <a:xfrm>
            <a:off x="4280894" y="4691152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4550D96B-7C54-4CAE-BEAF-A009E230B578}"/>
              </a:ext>
            </a:extLst>
          </p:cNvPr>
          <p:cNvSpPr txBox="1"/>
          <p:nvPr/>
        </p:nvSpPr>
        <p:spPr>
          <a:xfrm>
            <a:off x="4250587" y="4298895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180kDa</a:t>
            </a:r>
            <a:endParaRPr lang="zh-CN" altLang="en-US" sz="900" b="1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771EB29C-6149-4DF1-A8CC-BE45950C5A15}"/>
              </a:ext>
            </a:extLst>
          </p:cNvPr>
          <p:cNvSpPr txBox="1"/>
          <p:nvPr/>
        </p:nvSpPr>
        <p:spPr>
          <a:xfrm>
            <a:off x="6323413" y="804191"/>
            <a:ext cx="32752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    -      +     </a:t>
            </a:r>
            <a:r>
              <a:rPr lang="en-US" altLang="zh-CN" sz="1000" b="1" dirty="0"/>
              <a:t>-      +      </a:t>
            </a:r>
            <a:r>
              <a:rPr lang="en-US" altLang="zh-CN" sz="1000" b="1"/>
              <a:t>-     +     </a:t>
            </a:r>
            <a:r>
              <a:rPr lang="en-US" altLang="zh-CN" sz="1000" b="1" dirty="0"/>
              <a:t>-     +  </a:t>
            </a:r>
            <a:endParaRPr lang="zh-CN" altLang="en-US" sz="1000" b="1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A638B790-5357-4481-8877-043568E3748C}"/>
              </a:ext>
            </a:extLst>
          </p:cNvPr>
          <p:cNvSpPr txBox="1"/>
          <p:nvPr/>
        </p:nvSpPr>
        <p:spPr>
          <a:xfrm>
            <a:off x="6323413" y="661316"/>
            <a:ext cx="3276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Myelin-debris     -      </a:t>
            </a:r>
            <a:r>
              <a:rPr lang="en-US" altLang="zh-CN" sz="1000" b="1" dirty="0"/>
              <a:t>+     -      +      </a:t>
            </a:r>
            <a:r>
              <a:rPr lang="en-US" altLang="zh-CN" sz="1000" b="1"/>
              <a:t>-     +     </a:t>
            </a:r>
            <a:r>
              <a:rPr lang="en-US" altLang="zh-CN" sz="1000" b="1" dirty="0"/>
              <a:t>-     +  </a:t>
            </a:r>
            <a:endParaRPr lang="zh-CN" altLang="en-US" sz="1000" b="1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AD668947-0454-4740-8D88-F1D8003657A6}"/>
              </a:ext>
            </a:extLst>
          </p:cNvPr>
          <p:cNvSpPr txBox="1"/>
          <p:nvPr/>
        </p:nvSpPr>
        <p:spPr>
          <a:xfrm>
            <a:off x="1269215" y="742221"/>
            <a:ext cx="29947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Myelin-debris   -     </a:t>
            </a:r>
            <a:r>
              <a:rPr lang="en-US" altLang="zh-CN" sz="1000" b="1" dirty="0"/>
              <a:t>+     </a:t>
            </a:r>
            <a:r>
              <a:rPr lang="en-US" altLang="zh-CN" sz="1000" b="1"/>
              <a:t>-    </a:t>
            </a:r>
            <a:r>
              <a:rPr lang="en-US" altLang="zh-CN" sz="400" b="1"/>
              <a:t> </a:t>
            </a:r>
            <a:r>
              <a:rPr lang="en-US" altLang="zh-CN" sz="1000" b="1"/>
              <a:t>+     -     </a:t>
            </a:r>
            <a:r>
              <a:rPr lang="en-US" altLang="zh-CN" sz="1000" b="1" dirty="0"/>
              <a:t>+    </a:t>
            </a:r>
            <a:r>
              <a:rPr lang="en-US" altLang="zh-CN" sz="1000" b="1"/>
              <a:t>-    +  </a:t>
            </a:r>
            <a:endParaRPr lang="zh-CN" altLang="en-US" sz="1000" b="1" dirty="0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71C0DF7E-2269-4480-A7DC-F688410DB971}"/>
              </a:ext>
            </a:extLst>
          </p:cNvPr>
          <p:cNvSpPr txBox="1"/>
          <p:nvPr/>
        </p:nvSpPr>
        <p:spPr>
          <a:xfrm>
            <a:off x="1989818" y="3684644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WT        SOD1         WT         SOD1 </a:t>
            </a:r>
            <a:endParaRPr lang="zh-CN" altLang="en-US" sz="1000" b="1" dirty="0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1226309A-DD45-4A19-9833-12EAE07E3361}"/>
              </a:ext>
            </a:extLst>
          </p:cNvPr>
          <p:cNvSpPr txBox="1"/>
          <p:nvPr/>
        </p:nvSpPr>
        <p:spPr>
          <a:xfrm>
            <a:off x="1094674" y="4168948"/>
            <a:ext cx="31197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GSK650394     -      -      </a:t>
            </a:r>
            <a:r>
              <a:rPr lang="en-US" altLang="zh-CN" sz="1000" b="1" dirty="0"/>
              <a:t>-      </a:t>
            </a:r>
            <a:r>
              <a:rPr lang="en-US" altLang="zh-CN" sz="1000" b="1"/>
              <a:t>-     </a:t>
            </a:r>
            <a:r>
              <a:rPr lang="en-US" altLang="zh-CN" sz="700" b="1"/>
              <a:t> </a:t>
            </a:r>
            <a:r>
              <a:rPr lang="en-US" altLang="zh-CN" sz="1000" b="1"/>
              <a:t>+     +     </a:t>
            </a:r>
            <a:r>
              <a:rPr lang="en-US" altLang="zh-CN" sz="1000" b="1" dirty="0"/>
              <a:t>+    +  </a:t>
            </a:r>
            <a:endParaRPr lang="zh-CN" altLang="en-US" sz="1000" b="1" dirty="0"/>
          </a:p>
        </p:txBody>
      </p:sp>
      <p:cxnSp>
        <p:nvCxnSpPr>
          <p:cNvPr id="148" name="直接连接符 147">
            <a:extLst>
              <a:ext uri="{FF2B5EF4-FFF2-40B4-BE49-F238E27FC236}">
                <a16:creationId xmlns:a16="http://schemas.microsoft.com/office/drawing/2014/main" id="{E8B55023-1B68-4B88-A36F-03078ABEAF41}"/>
              </a:ext>
            </a:extLst>
          </p:cNvPr>
          <p:cNvCxnSpPr>
            <a:cxnSpLocks/>
          </p:cNvCxnSpPr>
          <p:nvPr/>
        </p:nvCxnSpPr>
        <p:spPr>
          <a:xfrm>
            <a:off x="1961502" y="3910730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9" name="直接连接符 148">
            <a:extLst>
              <a:ext uri="{FF2B5EF4-FFF2-40B4-BE49-F238E27FC236}">
                <a16:creationId xmlns:a16="http://schemas.microsoft.com/office/drawing/2014/main" id="{31935C82-8B05-4ABE-A5D3-75D91EEC39F5}"/>
              </a:ext>
            </a:extLst>
          </p:cNvPr>
          <p:cNvCxnSpPr>
            <a:cxnSpLocks/>
          </p:cNvCxnSpPr>
          <p:nvPr/>
        </p:nvCxnSpPr>
        <p:spPr>
          <a:xfrm>
            <a:off x="2531137" y="3902013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0" name="直接连接符 149">
            <a:extLst>
              <a:ext uri="{FF2B5EF4-FFF2-40B4-BE49-F238E27FC236}">
                <a16:creationId xmlns:a16="http://schemas.microsoft.com/office/drawing/2014/main" id="{63CEB73A-0F33-4BCF-94D3-E55DAE3A3FA7}"/>
              </a:ext>
            </a:extLst>
          </p:cNvPr>
          <p:cNvCxnSpPr>
            <a:cxnSpLocks/>
          </p:cNvCxnSpPr>
          <p:nvPr/>
        </p:nvCxnSpPr>
        <p:spPr>
          <a:xfrm>
            <a:off x="3102637" y="3902013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1" name="直接连接符 150">
            <a:extLst>
              <a:ext uri="{FF2B5EF4-FFF2-40B4-BE49-F238E27FC236}">
                <a16:creationId xmlns:a16="http://schemas.microsoft.com/office/drawing/2014/main" id="{71756FC2-276D-43D1-B66A-9451A3505C2C}"/>
              </a:ext>
            </a:extLst>
          </p:cNvPr>
          <p:cNvCxnSpPr>
            <a:cxnSpLocks/>
          </p:cNvCxnSpPr>
          <p:nvPr/>
        </p:nvCxnSpPr>
        <p:spPr>
          <a:xfrm>
            <a:off x="3658364" y="3902013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2" name="文本框 151">
            <a:extLst>
              <a:ext uri="{FF2B5EF4-FFF2-40B4-BE49-F238E27FC236}">
                <a16:creationId xmlns:a16="http://schemas.microsoft.com/office/drawing/2014/main" id="{850E7C6E-3D92-4AC1-BDDE-2AF0137451E5}"/>
              </a:ext>
            </a:extLst>
          </p:cNvPr>
          <p:cNvSpPr txBox="1"/>
          <p:nvPr/>
        </p:nvSpPr>
        <p:spPr>
          <a:xfrm>
            <a:off x="943231" y="4023063"/>
            <a:ext cx="32752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    -      +     </a:t>
            </a:r>
            <a:r>
              <a:rPr lang="en-US" altLang="zh-CN" sz="1000" b="1" dirty="0"/>
              <a:t>-      +      </a:t>
            </a:r>
            <a:r>
              <a:rPr lang="en-US" altLang="zh-CN" sz="1000" b="1"/>
              <a:t>-     +     </a:t>
            </a:r>
            <a:r>
              <a:rPr lang="en-US" altLang="zh-CN" sz="1000" b="1" dirty="0"/>
              <a:t>-     +  </a:t>
            </a:r>
            <a:endParaRPr lang="zh-CN" altLang="en-US" sz="1000" b="1" dirty="0"/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B883F18D-EBCF-4CE7-9CE7-60C5BA1B5355}"/>
              </a:ext>
            </a:extLst>
          </p:cNvPr>
          <p:cNvSpPr txBox="1"/>
          <p:nvPr/>
        </p:nvSpPr>
        <p:spPr>
          <a:xfrm>
            <a:off x="943231" y="3880188"/>
            <a:ext cx="3276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Myelin-debris     -      </a:t>
            </a:r>
            <a:r>
              <a:rPr lang="en-US" altLang="zh-CN" sz="1000" b="1" dirty="0"/>
              <a:t>+     -      +      </a:t>
            </a:r>
            <a:r>
              <a:rPr lang="en-US" altLang="zh-CN" sz="1000" b="1"/>
              <a:t>-     +     </a:t>
            </a:r>
            <a:r>
              <a:rPr lang="en-US" altLang="zh-CN" sz="1000" b="1" dirty="0"/>
              <a:t>-     +  </a:t>
            </a:r>
            <a:endParaRPr lang="zh-CN" altLang="en-US" sz="1000" b="1" dirty="0"/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A2B2B659-52BF-4052-AFA8-9AADB46DC4D8}"/>
              </a:ext>
            </a:extLst>
          </p:cNvPr>
          <p:cNvSpPr txBox="1"/>
          <p:nvPr/>
        </p:nvSpPr>
        <p:spPr>
          <a:xfrm>
            <a:off x="247072" y="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6i</a:t>
            </a:r>
            <a:endParaRPr lang="zh-CN" altLang="en-US" b="1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58C8EC8-4539-4DD4-B1E0-734AC871BE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795" y="4791528"/>
            <a:ext cx="3469605" cy="68217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720B972-D69F-4157-8F2D-D57AAF61C8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1088572"/>
            <a:ext cx="2670629" cy="485956"/>
          </a:xfrm>
          <a:prstGeom prst="rect">
            <a:avLst/>
          </a:prstGeom>
        </p:spPr>
      </p:pic>
      <p:sp>
        <p:nvSpPr>
          <p:cNvPr id="86" name="文本框 85">
            <a:extLst>
              <a:ext uri="{FF2B5EF4-FFF2-40B4-BE49-F238E27FC236}">
                <a16:creationId xmlns:a16="http://schemas.microsoft.com/office/drawing/2014/main" id="{EFDDE21F-2AAF-4291-BE35-010577C263C4}"/>
              </a:ext>
            </a:extLst>
          </p:cNvPr>
          <p:cNvSpPr txBox="1"/>
          <p:nvPr/>
        </p:nvSpPr>
        <p:spPr>
          <a:xfrm>
            <a:off x="5922173" y="4879358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LAMP1</a:t>
            </a:r>
            <a:endParaRPr lang="zh-CN" altLang="en-US" sz="1200" b="1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F127512F-DDDE-4245-8782-DF1D3993768F}"/>
              </a:ext>
            </a:extLst>
          </p:cNvPr>
          <p:cNvSpPr txBox="1"/>
          <p:nvPr/>
        </p:nvSpPr>
        <p:spPr>
          <a:xfrm>
            <a:off x="5849895" y="5737235"/>
            <a:ext cx="901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/>
              <a:t>β-ACTIN</a:t>
            </a:r>
            <a:endParaRPr lang="zh-CN" altLang="en-US" sz="1400" b="1" baseline="30000" dirty="0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8AEEAED4-FF9F-4DC4-8CCC-2343BCDA9ED6}"/>
              </a:ext>
            </a:extLst>
          </p:cNvPr>
          <p:cNvSpPr txBox="1"/>
          <p:nvPr/>
        </p:nvSpPr>
        <p:spPr>
          <a:xfrm>
            <a:off x="10010944" y="4942568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130kDa</a:t>
            </a:r>
            <a:endParaRPr lang="zh-CN" altLang="en-US" sz="900" b="1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671AFA05-309C-4CED-AAD3-F3BDA8F223CA}"/>
              </a:ext>
            </a:extLst>
          </p:cNvPr>
          <p:cNvSpPr txBox="1"/>
          <p:nvPr/>
        </p:nvSpPr>
        <p:spPr>
          <a:xfrm>
            <a:off x="10017294" y="4802868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180kDa</a:t>
            </a:r>
            <a:endParaRPr lang="zh-CN" altLang="en-US" sz="900" b="1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272C6CFF-D57F-4A54-9948-77AEA077527D}"/>
              </a:ext>
            </a:extLst>
          </p:cNvPr>
          <p:cNvSpPr txBox="1"/>
          <p:nvPr/>
        </p:nvSpPr>
        <p:spPr>
          <a:xfrm>
            <a:off x="10029994" y="5094968"/>
            <a:ext cx="5822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100kDa</a:t>
            </a:r>
            <a:endParaRPr lang="zh-CN" altLang="en-US" sz="900" b="1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FED5DA99-ECB6-4FC5-9F9A-CEAFF9169D52}"/>
              </a:ext>
            </a:extLst>
          </p:cNvPr>
          <p:cNvSpPr txBox="1"/>
          <p:nvPr/>
        </p:nvSpPr>
        <p:spPr>
          <a:xfrm>
            <a:off x="10008223" y="5218340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FDA1812B-28B8-4FEA-B9A8-DDCEC1C70BA4}"/>
              </a:ext>
            </a:extLst>
          </p:cNvPr>
          <p:cNvSpPr txBox="1"/>
          <p:nvPr/>
        </p:nvSpPr>
        <p:spPr>
          <a:xfrm>
            <a:off x="10003316" y="5701888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A82D211-E64D-4B09-AF17-A8DE81E86C7B}"/>
              </a:ext>
            </a:extLst>
          </p:cNvPr>
          <p:cNvSpPr txBox="1"/>
          <p:nvPr/>
        </p:nvSpPr>
        <p:spPr>
          <a:xfrm>
            <a:off x="10003316" y="5943188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35kDa</a:t>
            </a:r>
            <a:endParaRPr lang="zh-CN" altLang="en-US" sz="900" b="1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644E9744-5E88-4F1D-A5E1-027FDCF5F704}"/>
              </a:ext>
            </a:extLst>
          </p:cNvPr>
          <p:cNvSpPr txBox="1"/>
          <p:nvPr/>
        </p:nvSpPr>
        <p:spPr>
          <a:xfrm>
            <a:off x="10003316" y="5492338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0B0A5E82-551F-4692-AF3B-CCA3809AA9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3933" y="5458171"/>
            <a:ext cx="3006853" cy="720957"/>
          </a:xfrm>
          <a:prstGeom prst="rect">
            <a:avLst/>
          </a:prstGeom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938AE431-7F9D-479B-884B-036AA229A69E}"/>
              </a:ext>
            </a:extLst>
          </p:cNvPr>
          <p:cNvSpPr txBox="1"/>
          <p:nvPr/>
        </p:nvSpPr>
        <p:spPr>
          <a:xfrm>
            <a:off x="7179100" y="4086225"/>
            <a:ext cx="21820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WT        SOD1         WT         SOD1 </a:t>
            </a:r>
            <a:endParaRPr lang="zh-CN" altLang="en-US" sz="1000" b="1" dirty="0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0EFBB3E4-B287-4F04-A12A-CF016918A650}"/>
              </a:ext>
            </a:extLst>
          </p:cNvPr>
          <p:cNvSpPr txBox="1"/>
          <p:nvPr/>
        </p:nvSpPr>
        <p:spPr>
          <a:xfrm>
            <a:off x="6283956" y="4570529"/>
            <a:ext cx="31197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GSK650394     -      -      </a:t>
            </a:r>
            <a:r>
              <a:rPr lang="en-US" altLang="zh-CN" sz="1000" b="1" dirty="0"/>
              <a:t>-      </a:t>
            </a:r>
            <a:r>
              <a:rPr lang="en-US" altLang="zh-CN" sz="1000" b="1"/>
              <a:t>-     </a:t>
            </a:r>
            <a:r>
              <a:rPr lang="en-US" altLang="zh-CN" sz="700" b="1"/>
              <a:t> </a:t>
            </a:r>
            <a:r>
              <a:rPr lang="en-US" altLang="zh-CN" sz="1000" b="1"/>
              <a:t>+     +     </a:t>
            </a:r>
            <a:r>
              <a:rPr lang="en-US" altLang="zh-CN" sz="1000" b="1" dirty="0"/>
              <a:t>+    +  </a:t>
            </a:r>
            <a:endParaRPr lang="zh-CN" altLang="en-US" sz="1000" b="1" dirty="0"/>
          </a:p>
        </p:txBody>
      </p:sp>
      <p:cxnSp>
        <p:nvCxnSpPr>
          <p:cNvPr id="108" name="直接连接符 107">
            <a:extLst>
              <a:ext uri="{FF2B5EF4-FFF2-40B4-BE49-F238E27FC236}">
                <a16:creationId xmlns:a16="http://schemas.microsoft.com/office/drawing/2014/main" id="{00E417CD-8DE8-4FBB-BF8C-F6063342817E}"/>
              </a:ext>
            </a:extLst>
          </p:cNvPr>
          <p:cNvCxnSpPr>
            <a:cxnSpLocks/>
          </p:cNvCxnSpPr>
          <p:nvPr/>
        </p:nvCxnSpPr>
        <p:spPr>
          <a:xfrm>
            <a:off x="7150784" y="4312311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直接连接符 108">
            <a:extLst>
              <a:ext uri="{FF2B5EF4-FFF2-40B4-BE49-F238E27FC236}">
                <a16:creationId xmlns:a16="http://schemas.microsoft.com/office/drawing/2014/main" id="{8C78E78B-A3F3-4352-86E7-266D75595DDC}"/>
              </a:ext>
            </a:extLst>
          </p:cNvPr>
          <p:cNvCxnSpPr>
            <a:cxnSpLocks/>
          </p:cNvCxnSpPr>
          <p:nvPr/>
        </p:nvCxnSpPr>
        <p:spPr>
          <a:xfrm>
            <a:off x="7720419" y="4303594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直接连接符 109">
            <a:extLst>
              <a:ext uri="{FF2B5EF4-FFF2-40B4-BE49-F238E27FC236}">
                <a16:creationId xmlns:a16="http://schemas.microsoft.com/office/drawing/2014/main" id="{53A7898E-6ADD-4D2D-B34D-883473BAA8B9}"/>
              </a:ext>
            </a:extLst>
          </p:cNvPr>
          <p:cNvCxnSpPr>
            <a:cxnSpLocks/>
          </p:cNvCxnSpPr>
          <p:nvPr/>
        </p:nvCxnSpPr>
        <p:spPr>
          <a:xfrm>
            <a:off x="8291919" y="4303594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直接连接符 110">
            <a:extLst>
              <a:ext uri="{FF2B5EF4-FFF2-40B4-BE49-F238E27FC236}">
                <a16:creationId xmlns:a16="http://schemas.microsoft.com/office/drawing/2014/main" id="{BDEF622E-2F55-46A1-8E9E-2B4CA36815FC}"/>
              </a:ext>
            </a:extLst>
          </p:cNvPr>
          <p:cNvCxnSpPr>
            <a:cxnSpLocks/>
          </p:cNvCxnSpPr>
          <p:nvPr/>
        </p:nvCxnSpPr>
        <p:spPr>
          <a:xfrm>
            <a:off x="8847646" y="4303594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2" name="文本框 111">
            <a:extLst>
              <a:ext uri="{FF2B5EF4-FFF2-40B4-BE49-F238E27FC236}">
                <a16:creationId xmlns:a16="http://schemas.microsoft.com/office/drawing/2014/main" id="{5A1D57BA-8F05-4C21-B352-BF676F04DD18}"/>
              </a:ext>
            </a:extLst>
          </p:cNvPr>
          <p:cNvSpPr txBox="1"/>
          <p:nvPr/>
        </p:nvSpPr>
        <p:spPr>
          <a:xfrm>
            <a:off x="6132513" y="4424644"/>
            <a:ext cx="32752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    -      +     </a:t>
            </a:r>
            <a:r>
              <a:rPr lang="en-US" altLang="zh-CN" sz="1000" b="1" dirty="0"/>
              <a:t>-      +      </a:t>
            </a:r>
            <a:r>
              <a:rPr lang="en-US" altLang="zh-CN" sz="1000" b="1"/>
              <a:t>-     +     </a:t>
            </a:r>
            <a:r>
              <a:rPr lang="en-US" altLang="zh-CN" sz="1000" b="1" dirty="0"/>
              <a:t>-     +  </a:t>
            </a:r>
            <a:endParaRPr lang="zh-CN" altLang="en-US" sz="1000" b="1" dirty="0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480A65D2-F519-4621-AC5B-91BE3A663720}"/>
              </a:ext>
            </a:extLst>
          </p:cNvPr>
          <p:cNvSpPr txBox="1"/>
          <p:nvPr/>
        </p:nvSpPr>
        <p:spPr>
          <a:xfrm>
            <a:off x="6132513" y="4281769"/>
            <a:ext cx="32768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Myelin-debris     -      </a:t>
            </a:r>
            <a:r>
              <a:rPr lang="en-US" altLang="zh-CN" sz="1000" b="1" dirty="0"/>
              <a:t>+     -      +      </a:t>
            </a:r>
            <a:r>
              <a:rPr lang="en-US" altLang="zh-CN" sz="1000" b="1"/>
              <a:t>-     +     </a:t>
            </a:r>
            <a:r>
              <a:rPr lang="en-US" altLang="zh-CN" sz="1000" b="1" dirty="0"/>
              <a:t>-     +  </a:t>
            </a:r>
            <a:endParaRPr lang="zh-CN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576912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3F4EED8-9FA7-4299-BE7E-BB9D5A78E4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3" t="125" r="3086" b="-1223"/>
          <a:stretch/>
        </p:blipFill>
        <p:spPr>
          <a:xfrm>
            <a:off x="1206500" y="5087621"/>
            <a:ext cx="3926840" cy="8991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A13C759-F7EE-43F6-BB90-F0AD9E5B93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1" t="6237" r="-897" b="-1744"/>
          <a:stretch/>
        </p:blipFill>
        <p:spPr>
          <a:xfrm>
            <a:off x="1181100" y="4241800"/>
            <a:ext cx="3990340" cy="8229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F9E313F-7995-48C6-B84E-44B73A23FB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" t="-1166" r="21" b="72"/>
          <a:stretch/>
        </p:blipFill>
        <p:spPr>
          <a:xfrm>
            <a:off x="1158240" y="2549350"/>
            <a:ext cx="4043680" cy="76174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C9452B3-AD25-4797-A670-E5EB836C41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4" t="869" r="-162" b="-1521"/>
          <a:stretch/>
        </p:blipFill>
        <p:spPr>
          <a:xfrm>
            <a:off x="1137920" y="3393350"/>
            <a:ext cx="4003040" cy="82822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90470C8-5193-470C-A3E1-8A5A0FFA0BBD}"/>
              </a:ext>
            </a:extLst>
          </p:cNvPr>
          <p:cNvSpPr txBox="1"/>
          <p:nvPr/>
        </p:nvSpPr>
        <p:spPr>
          <a:xfrm>
            <a:off x="743134" y="3744268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P62</a:t>
            </a:r>
            <a:endParaRPr lang="zh-CN" altLang="en-US" sz="12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8ED591D-E818-4D12-8E4B-CA73169EE64A}"/>
              </a:ext>
            </a:extLst>
          </p:cNvPr>
          <p:cNvSpPr txBox="1"/>
          <p:nvPr/>
        </p:nvSpPr>
        <p:spPr>
          <a:xfrm>
            <a:off x="428421" y="4445392"/>
            <a:ext cx="84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 β-ACTIN</a:t>
            </a:r>
            <a:endParaRPr lang="zh-CN" altLang="en-US" sz="12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7001581-DA29-4729-801E-7A9F089A0859}"/>
              </a:ext>
            </a:extLst>
          </p:cNvPr>
          <p:cNvSpPr txBox="1"/>
          <p:nvPr/>
        </p:nvSpPr>
        <p:spPr>
          <a:xfrm>
            <a:off x="568406" y="2723545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mTOR</a:t>
            </a:r>
            <a:endParaRPr lang="zh-CN" altLang="en-US" sz="12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3C3ABC0-4FF4-4AAA-882A-6840F6D944B7}"/>
              </a:ext>
            </a:extLst>
          </p:cNvPr>
          <p:cNvSpPr txBox="1"/>
          <p:nvPr/>
        </p:nvSpPr>
        <p:spPr>
          <a:xfrm>
            <a:off x="401693" y="1914585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P-mTOR</a:t>
            </a:r>
            <a:endParaRPr lang="zh-CN" altLang="en-US" sz="12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8593AD-9B13-4B2E-A59A-A76B2163BB49}"/>
              </a:ext>
            </a:extLst>
          </p:cNvPr>
          <p:cNvSpPr txBox="1"/>
          <p:nvPr/>
        </p:nvSpPr>
        <p:spPr>
          <a:xfrm>
            <a:off x="746340" y="5387615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LC3</a:t>
            </a:r>
            <a:endParaRPr lang="zh-CN" altLang="en-US" sz="1200" b="1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3760318-4843-4681-A999-237F9B98DC0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3" t="1673" r="-61" b="3429"/>
          <a:stretch/>
        </p:blipFill>
        <p:spPr>
          <a:xfrm flipH="1">
            <a:off x="6816723" y="1766540"/>
            <a:ext cx="3892552" cy="74556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0DCC390-1AD4-404A-A834-8EBEA4395D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" t="1158" r="585" b="3806"/>
          <a:stretch/>
        </p:blipFill>
        <p:spPr>
          <a:xfrm>
            <a:off x="6804024" y="4223812"/>
            <a:ext cx="4314825" cy="77223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DB8589D-D024-486F-9EEE-C501E28BB77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1" t="951" r="-258" b="1176"/>
          <a:stretch/>
        </p:blipFill>
        <p:spPr>
          <a:xfrm>
            <a:off x="6802437" y="2527338"/>
            <a:ext cx="4154487" cy="78488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23F64E8-C666-4864-989D-CF64840F1F7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19" t="-658" r="1534" b="6385"/>
          <a:stretch/>
        </p:blipFill>
        <p:spPr>
          <a:xfrm>
            <a:off x="6746874" y="3326662"/>
            <a:ext cx="4257675" cy="879070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02EA9D61-B646-4452-941F-2FE9182B59C8}"/>
              </a:ext>
            </a:extLst>
          </p:cNvPr>
          <p:cNvSpPr txBox="1"/>
          <p:nvPr/>
        </p:nvSpPr>
        <p:spPr>
          <a:xfrm>
            <a:off x="2230897" y="818930"/>
            <a:ext cx="2403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SOD1       WT       SOD1      WT </a:t>
            </a:r>
            <a:endParaRPr lang="zh-CN" altLang="en-US" sz="1200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A2F72D8-0FB5-43F1-AFD9-A381C82E1DEA}"/>
              </a:ext>
            </a:extLst>
          </p:cNvPr>
          <p:cNvSpPr txBox="1"/>
          <p:nvPr/>
        </p:nvSpPr>
        <p:spPr>
          <a:xfrm>
            <a:off x="1149548" y="1300084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EDEB92FB-70CC-4BAC-A0B4-401B3E249133}"/>
              </a:ext>
            </a:extLst>
          </p:cNvPr>
          <p:cNvCxnSpPr>
            <a:cxnSpLocks/>
          </p:cNvCxnSpPr>
          <p:nvPr/>
        </p:nvCxnSpPr>
        <p:spPr>
          <a:xfrm>
            <a:off x="4005919" y="1085373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FEF693B5-E7F3-4496-AEBC-224943407634}"/>
              </a:ext>
            </a:extLst>
          </p:cNvPr>
          <p:cNvCxnSpPr>
            <a:cxnSpLocks/>
          </p:cNvCxnSpPr>
          <p:nvPr/>
        </p:nvCxnSpPr>
        <p:spPr>
          <a:xfrm>
            <a:off x="3417950" y="1085373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B1582778-27AE-40F1-96B9-7D0B94D01A41}"/>
              </a:ext>
            </a:extLst>
          </p:cNvPr>
          <p:cNvCxnSpPr>
            <a:cxnSpLocks/>
          </p:cNvCxnSpPr>
          <p:nvPr/>
        </p:nvCxnSpPr>
        <p:spPr>
          <a:xfrm>
            <a:off x="2839760" y="1085373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1D94C1CB-86D2-43A6-B692-469AF1D1E967}"/>
              </a:ext>
            </a:extLst>
          </p:cNvPr>
          <p:cNvCxnSpPr>
            <a:cxnSpLocks/>
          </p:cNvCxnSpPr>
          <p:nvPr/>
        </p:nvCxnSpPr>
        <p:spPr>
          <a:xfrm>
            <a:off x="2230897" y="1085373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FBBA9E5A-6F1C-4B0F-9B47-FC005C6D7C71}"/>
              </a:ext>
            </a:extLst>
          </p:cNvPr>
          <p:cNvSpPr txBox="1"/>
          <p:nvPr/>
        </p:nvSpPr>
        <p:spPr>
          <a:xfrm>
            <a:off x="1370758" y="1510651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23BE2683-0017-4D8D-87D4-B084258660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700" y="1775205"/>
            <a:ext cx="4000500" cy="709793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C37B9678-E2FA-477D-892E-C1A3F7E00D39}"/>
              </a:ext>
            </a:extLst>
          </p:cNvPr>
          <p:cNvSpPr txBox="1"/>
          <p:nvPr/>
        </p:nvSpPr>
        <p:spPr>
          <a:xfrm>
            <a:off x="1187648" y="1086724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718F2FC-3F39-4A34-9FF6-6EAF8E3C77BC}"/>
              </a:ext>
            </a:extLst>
          </p:cNvPr>
          <p:cNvSpPr txBox="1"/>
          <p:nvPr/>
        </p:nvSpPr>
        <p:spPr>
          <a:xfrm>
            <a:off x="5060838" y="356085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C8BF5A2-FFB2-4F78-80D7-6CBEA1AE945B}"/>
              </a:ext>
            </a:extLst>
          </p:cNvPr>
          <p:cNvSpPr txBox="1"/>
          <p:nvPr/>
        </p:nvSpPr>
        <p:spPr>
          <a:xfrm>
            <a:off x="5060838" y="369810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9D75ABF-BFAF-4760-B369-D6C0969129CC}"/>
              </a:ext>
            </a:extLst>
          </p:cNvPr>
          <p:cNvSpPr txBox="1"/>
          <p:nvPr/>
        </p:nvSpPr>
        <p:spPr>
          <a:xfrm>
            <a:off x="5060838" y="338997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DAC472E-38FD-478A-B405-33CF2BAEB6A6}"/>
              </a:ext>
            </a:extLst>
          </p:cNvPr>
          <p:cNvSpPr txBox="1"/>
          <p:nvPr/>
        </p:nvSpPr>
        <p:spPr>
          <a:xfrm>
            <a:off x="5071460" y="532297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15kDa</a:t>
            </a:r>
            <a:endParaRPr lang="zh-CN" altLang="en-US" sz="1200" b="1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411F317-5232-46AD-945B-7293A95C2867}"/>
              </a:ext>
            </a:extLst>
          </p:cNvPr>
          <p:cNvSpPr txBox="1"/>
          <p:nvPr/>
        </p:nvSpPr>
        <p:spPr>
          <a:xfrm>
            <a:off x="5061935" y="506256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77DFEA6-956C-47DE-AC92-53F9A1610DF4}"/>
              </a:ext>
            </a:extLst>
          </p:cNvPr>
          <p:cNvSpPr txBox="1"/>
          <p:nvPr/>
        </p:nvSpPr>
        <p:spPr>
          <a:xfrm>
            <a:off x="5060838" y="383660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35C19D3-5AB8-4F4F-B303-817D793D8BB9}"/>
              </a:ext>
            </a:extLst>
          </p:cNvPr>
          <p:cNvSpPr txBox="1"/>
          <p:nvPr/>
        </p:nvSpPr>
        <p:spPr>
          <a:xfrm>
            <a:off x="5060838" y="438381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27813F5-2734-4B12-8B17-C9F7F15D235A}"/>
              </a:ext>
            </a:extLst>
          </p:cNvPr>
          <p:cNvSpPr txBox="1"/>
          <p:nvPr/>
        </p:nvSpPr>
        <p:spPr>
          <a:xfrm>
            <a:off x="5060838" y="452106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72DD812-BBF7-4EA1-9CEE-06607C6C66C1}"/>
              </a:ext>
            </a:extLst>
          </p:cNvPr>
          <p:cNvSpPr txBox="1"/>
          <p:nvPr/>
        </p:nvSpPr>
        <p:spPr>
          <a:xfrm>
            <a:off x="5060838" y="422817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9A1E3BD-055C-4CE5-B4B3-1A8672ECF431}"/>
              </a:ext>
            </a:extLst>
          </p:cNvPr>
          <p:cNvSpPr txBox="1"/>
          <p:nvPr/>
        </p:nvSpPr>
        <p:spPr>
          <a:xfrm>
            <a:off x="5060838" y="472052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9164301-68E8-4C4E-A8CE-6C57E4E08313}"/>
              </a:ext>
            </a:extLst>
          </p:cNvPr>
          <p:cNvSpPr txBox="1"/>
          <p:nvPr/>
        </p:nvSpPr>
        <p:spPr>
          <a:xfrm>
            <a:off x="5068458" y="212505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4909F01-7807-4B4B-A122-99994898FAEB}"/>
              </a:ext>
            </a:extLst>
          </p:cNvPr>
          <p:cNvSpPr txBox="1"/>
          <p:nvPr/>
        </p:nvSpPr>
        <p:spPr>
          <a:xfrm>
            <a:off x="5114178" y="281847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7DF7991-1DC4-4242-9521-E5983399E403}"/>
              </a:ext>
            </a:extLst>
          </p:cNvPr>
          <p:cNvSpPr txBox="1"/>
          <p:nvPr/>
        </p:nvSpPr>
        <p:spPr>
          <a:xfrm>
            <a:off x="7804150" y="889001"/>
            <a:ext cx="228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WT       SOD1       WT     SOD1</a:t>
            </a:r>
            <a:endParaRPr lang="zh-CN" altLang="en-US" sz="1200" b="1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BD5AA9A-AE56-457E-8AC3-B35C8D5ED59B}"/>
              </a:ext>
            </a:extLst>
          </p:cNvPr>
          <p:cNvSpPr txBox="1"/>
          <p:nvPr/>
        </p:nvSpPr>
        <p:spPr>
          <a:xfrm>
            <a:off x="6683573" y="1328659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FD7DBA32-318F-42DF-B005-C1C360C0FB06}"/>
              </a:ext>
            </a:extLst>
          </p:cNvPr>
          <p:cNvCxnSpPr>
            <a:cxnSpLocks/>
          </p:cNvCxnSpPr>
          <p:nvPr/>
        </p:nvCxnSpPr>
        <p:spPr>
          <a:xfrm>
            <a:off x="9539944" y="1113948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3DB63575-86FF-4E2F-91E6-B4B65D002E03}"/>
              </a:ext>
            </a:extLst>
          </p:cNvPr>
          <p:cNvCxnSpPr>
            <a:cxnSpLocks/>
          </p:cNvCxnSpPr>
          <p:nvPr/>
        </p:nvCxnSpPr>
        <p:spPr>
          <a:xfrm>
            <a:off x="8951975" y="1113948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id="{1216C257-6CD3-4D33-A489-2EA32C01A830}"/>
              </a:ext>
            </a:extLst>
          </p:cNvPr>
          <p:cNvCxnSpPr>
            <a:cxnSpLocks/>
          </p:cNvCxnSpPr>
          <p:nvPr/>
        </p:nvCxnSpPr>
        <p:spPr>
          <a:xfrm>
            <a:off x="8373785" y="1113948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6175F0BD-2D07-4752-91E8-E217D633044A}"/>
              </a:ext>
            </a:extLst>
          </p:cNvPr>
          <p:cNvCxnSpPr>
            <a:cxnSpLocks/>
          </p:cNvCxnSpPr>
          <p:nvPr/>
        </p:nvCxnSpPr>
        <p:spPr>
          <a:xfrm>
            <a:off x="7764922" y="1113948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DFDCF35D-CA53-472E-BBB3-DF7FB4945328}"/>
              </a:ext>
            </a:extLst>
          </p:cNvPr>
          <p:cNvSpPr txBox="1"/>
          <p:nvPr/>
        </p:nvSpPr>
        <p:spPr>
          <a:xfrm>
            <a:off x="6904783" y="1539226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0A35253-44DD-46DC-B43A-07820204F26C}"/>
              </a:ext>
            </a:extLst>
          </p:cNvPr>
          <p:cNvSpPr txBox="1"/>
          <p:nvPr/>
        </p:nvSpPr>
        <p:spPr>
          <a:xfrm>
            <a:off x="6721673" y="1115299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C2469CF3-F4AF-49D1-A355-01C3C10382C3}"/>
              </a:ext>
            </a:extLst>
          </p:cNvPr>
          <p:cNvSpPr txBox="1"/>
          <p:nvPr/>
        </p:nvSpPr>
        <p:spPr>
          <a:xfrm>
            <a:off x="10678683" y="195360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77BF02CC-BC8C-44F0-9BF6-4CD90D83E735}"/>
              </a:ext>
            </a:extLst>
          </p:cNvPr>
          <p:cNvSpPr txBox="1"/>
          <p:nvPr/>
        </p:nvSpPr>
        <p:spPr>
          <a:xfrm>
            <a:off x="10667253" y="209457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063BF1A8-E714-457E-A44D-534E1D224F9E}"/>
              </a:ext>
            </a:extLst>
          </p:cNvPr>
          <p:cNvSpPr txBox="1"/>
          <p:nvPr/>
        </p:nvSpPr>
        <p:spPr>
          <a:xfrm>
            <a:off x="10667253" y="224697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C4FC9A2-3DAA-4E40-9134-2FC7DC8CE18F}"/>
              </a:ext>
            </a:extLst>
          </p:cNvPr>
          <p:cNvSpPr txBox="1"/>
          <p:nvPr/>
        </p:nvSpPr>
        <p:spPr>
          <a:xfrm>
            <a:off x="10316733" y="267750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E9075E1-377B-4EBD-98D3-777D8C5F4D87}"/>
              </a:ext>
            </a:extLst>
          </p:cNvPr>
          <p:cNvSpPr txBox="1"/>
          <p:nvPr/>
        </p:nvSpPr>
        <p:spPr>
          <a:xfrm>
            <a:off x="10305303" y="281847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C64A0ADA-3903-46DA-8431-0A5BEB2FD7A0}"/>
              </a:ext>
            </a:extLst>
          </p:cNvPr>
          <p:cNvSpPr txBox="1"/>
          <p:nvPr/>
        </p:nvSpPr>
        <p:spPr>
          <a:xfrm>
            <a:off x="10305303" y="297087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4197204-61A4-42EB-8E95-DAFA2ABFC880}"/>
              </a:ext>
            </a:extLst>
          </p:cNvPr>
          <p:cNvSpPr txBox="1"/>
          <p:nvPr/>
        </p:nvSpPr>
        <p:spPr>
          <a:xfrm>
            <a:off x="10451988" y="357990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C88442BC-07E6-4E63-9EA5-AAEA34D60263}"/>
              </a:ext>
            </a:extLst>
          </p:cNvPr>
          <p:cNvSpPr txBox="1"/>
          <p:nvPr/>
        </p:nvSpPr>
        <p:spPr>
          <a:xfrm>
            <a:off x="10451988" y="371715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E1A07364-F831-46F4-AE5A-4D77F2DEB252}"/>
              </a:ext>
            </a:extLst>
          </p:cNvPr>
          <p:cNvSpPr txBox="1"/>
          <p:nvPr/>
        </p:nvSpPr>
        <p:spPr>
          <a:xfrm>
            <a:off x="10451988" y="340902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B0F84F6-CD85-4FCE-BBFE-BA71E360EB64}"/>
              </a:ext>
            </a:extLst>
          </p:cNvPr>
          <p:cNvSpPr txBox="1"/>
          <p:nvPr/>
        </p:nvSpPr>
        <p:spPr>
          <a:xfrm>
            <a:off x="10451988" y="385565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56691255-50B3-49AD-A804-9A685349C5AF}"/>
              </a:ext>
            </a:extLst>
          </p:cNvPr>
          <p:cNvSpPr txBox="1"/>
          <p:nvPr/>
        </p:nvSpPr>
        <p:spPr>
          <a:xfrm>
            <a:off x="10499613" y="449430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1CB519ED-EBF1-4127-A055-96C083A16D72}"/>
              </a:ext>
            </a:extLst>
          </p:cNvPr>
          <p:cNvSpPr txBox="1"/>
          <p:nvPr/>
        </p:nvSpPr>
        <p:spPr>
          <a:xfrm>
            <a:off x="10499613" y="463155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83C92771-3C72-4B33-9170-CC6464003796}"/>
              </a:ext>
            </a:extLst>
          </p:cNvPr>
          <p:cNvSpPr txBox="1"/>
          <p:nvPr/>
        </p:nvSpPr>
        <p:spPr>
          <a:xfrm>
            <a:off x="10499613" y="432342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A205B9DA-8483-4BB9-8A4A-1645D6F9F17C}"/>
              </a:ext>
            </a:extLst>
          </p:cNvPr>
          <p:cNvSpPr txBox="1"/>
          <p:nvPr/>
        </p:nvSpPr>
        <p:spPr>
          <a:xfrm>
            <a:off x="10499613" y="477005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0F85BC83-425A-44F9-B97F-EBB94E5C4B24}"/>
              </a:ext>
            </a:extLst>
          </p:cNvPr>
          <p:cNvSpPr txBox="1"/>
          <p:nvPr/>
        </p:nvSpPr>
        <p:spPr>
          <a:xfrm>
            <a:off x="10862660" y="537060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15kDa</a:t>
            </a:r>
            <a:endParaRPr lang="zh-CN" altLang="en-US" sz="1200" b="1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3D1D86D3-94CE-4594-B61D-1F8DFF5F80F8}"/>
              </a:ext>
            </a:extLst>
          </p:cNvPr>
          <p:cNvSpPr txBox="1"/>
          <p:nvPr/>
        </p:nvSpPr>
        <p:spPr>
          <a:xfrm>
            <a:off x="10853135" y="511019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9D25D60-FA0B-4FFD-8B49-AA049F733503}"/>
              </a:ext>
            </a:extLst>
          </p:cNvPr>
          <p:cNvSpPr txBox="1"/>
          <p:nvPr/>
        </p:nvSpPr>
        <p:spPr>
          <a:xfrm>
            <a:off x="6301518" y="3868093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P62</a:t>
            </a:r>
            <a:endParaRPr lang="zh-CN" altLang="en-US" sz="1200" b="1" dirty="0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AB0D7FD6-D4B9-4C2B-A44A-DEA36C7798E0}"/>
              </a:ext>
            </a:extLst>
          </p:cNvPr>
          <p:cNvSpPr txBox="1"/>
          <p:nvPr/>
        </p:nvSpPr>
        <p:spPr>
          <a:xfrm>
            <a:off x="6015834" y="4569217"/>
            <a:ext cx="84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 β-ACTIN</a:t>
            </a:r>
            <a:endParaRPr lang="zh-CN" altLang="en-US" sz="1200" b="1" dirty="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71757CD3-AAFB-42F1-9CDE-9E15501541FC}"/>
              </a:ext>
            </a:extLst>
          </p:cNvPr>
          <p:cNvSpPr txBox="1"/>
          <p:nvPr/>
        </p:nvSpPr>
        <p:spPr>
          <a:xfrm>
            <a:off x="6126790" y="2847370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mTOR</a:t>
            </a:r>
            <a:endParaRPr lang="zh-CN" altLang="en-US" sz="1200" b="1" dirty="0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8724CA4B-7BA9-4D09-BD4E-313C7F2F62D0}"/>
              </a:ext>
            </a:extLst>
          </p:cNvPr>
          <p:cNvSpPr txBox="1"/>
          <p:nvPr/>
        </p:nvSpPr>
        <p:spPr>
          <a:xfrm>
            <a:off x="5960077" y="2038410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P-mTOR</a:t>
            </a:r>
            <a:endParaRPr lang="zh-CN" altLang="en-US" sz="1200" b="1" dirty="0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A95DE197-9D71-4F0C-A11A-E3A714B3D95B}"/>
              </a:ext>
            </a:extLst>
          </p:cNvPr>
          <p:cNvSpPr txBox="1"/>
          <p:nvPr/>
        </p:nvSpPr>
        <p:spPr>
          <a:xfrm>
            <a:off x="6304724" y="5511440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/>
              <a:t> LC3</a:t>
            </a:r>
            <a:endParaRPr lang="zh-CN" altLang="en-US" sz="1200" b="1" dirty="0"/>
          </a:p>
        </p:txBody>
      </p:sp>
      <p:pic>
        <p:nvPicPr>
          <p:cNvPr id="294" name="图片 293">
            <a:extLst>
              <a:ext uri="{FF2B5EF4-FFF2-40B4-BE49-F238E27FC236}">
                <a16:creationId xmlns:a16="http://schemas.microsoft.com/office/drawing/2014/main" id="{415A177D-1031-479C-B709-812292CB79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72" y="5057702"/>
            <a:ext cx="4080328" cy="931255"/>
          </a:xfrm>
          <a:prstGeom prst="rect">
            <a:avLst/>
          </a:prstGeom>
        </p:spPr>
      </p:pic>
      <p:sp>
        <p:nvSpPr>
          <p:cNvPr id="343" name="文本框 342">
            <a:extLst>
              <a:ext uri="{FF2B5EF4-FFF2-40B4-BE49-F238E27FC236}">
                <a16:creationId xmlns:a16="http://schemas.microsoft.com/office/drawing/2014/main" id="{368DD121-79E1-453D-9256-CA0224D5915B}"/>
              </a:ext>
            </a:extLst>
          </p:cNvPr>
          <p:cNvSpPr txBox="1"/>
          <p:nvPr/>
        </p:nvSpPr>
        <p:spPr>
          <a:xfrm>
            <a:off x="352301" y="45720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6i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1518964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文本框 102">
            <a:extLst>
              <a:ext uri="{FF2B5EF4-FFF2-40B4-BE49-F238E27FC236}">
                <a16:creationId xmlns:a16="http://schemas.microsoft.com/office/drawing/2014/main" id="{290743B8-F021-4B57-8C4D-61E0CB4E8951}"/>
              </a:ext>
            </a:extLst>
          </p:cNvPr>
          <p:cNvSpPr txBox="1"/>
          <p:nvPr/>
        </p:nvSpPr>
        <p:spPr>
          <a:xfrm>
            <a:off x="971859" y="3358558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mTOR</a:t>
            </a:r>
            <a:endParaRPr lang="zh-CN" altLang="en-US" sz="1200" b="1" dirty="0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D1E3496D-9737-42B7-B5E2-D34C200B3558}"/>
              </a:ext>
            </a:extLst>
          </p:cNvPr>
          <p:cNvSpPr txBox="1"/>
          <p:nvPr/>
        </p:nvSpPr>
        <p:spPr>
          <a:xfrm>
            <a:off x="805146" y="2508958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P-mTOR</a:t>
            </a:r>
            <a:endParaRPr lang="zh-CN" altLang="en-US" sz="1200" b="1" dirty="0"/>
          </a:p>
        </p:txBody>
      </p:sp>
      <p:pic>
        <p:nvPicPr>
          <p:cNvPr id="105" name="图片 104">
            <a:extLst>
              <a:ext uri="{FF2B5EF4-FFF2-40B4-BE49-F238E27FC236}">
                <a16:creationId xmlns:a16="http://schemas.microsoft.com/office/drawing/2014/main" id="{93E38924-6F74-4EA3-A5B7-BF2B938361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4893" y="2236869"/>
            <a:ext cx="3842585" cy="770480"/>
          </a:xfrm>
          <a:prstGeom prst="rect">
            <a:avLst/>
          </a:prstGeom>
        </p:spPr>
      </p:pic>
      <p:pic>
        <p:nvPicPr>
          <p:cNvPr id="106" name="图片 105">
            <a:extLst>
              <a:ext uri="{FF2B5EF4-FFF2-40B4-BE49-F238E27FC236}">
                <a16:creationId xmlns:a16="http://schemas.microsoft.com/office/drawing/2014/main" id="{EE1FC827-F1EC-42C3-89AF-7DE51D8A5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78285" y="3107644"/>
            <a:ext cx="3924443" cy="826680"/>
          </a:xfrm>
          <a:prstGeom prst="rect">
            <a:avLst/>
          </a:prstGeom>
        </p:spPr>
      </p:pic>
      <p:sp>
        <p:nvSpPr>
          <p:cNvPr id="107" name="文本框 106">
            <a:extLst>
              <a:ext uri="{FF2B5EF4-FFF2-40B4-BE49-F238E27FC236}">
                <a16:creationId xmlns:a16="http://schemas.microsoft.com/office/drawing/2014/main" id="{67F3A1A0-FA73-43D6-A484-E2C2F7A40300}"/>
              </a:ext>
            </a:extLst>
          </p:cNvPr>
          <p:cNvSpPr txBox="1"/>
          <p:nvPr/>
        </p:nvSpPr>
        <p:spPr>
          <a:xfrm>
            <a:off x="5497991" y="247249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CC1BD6DF-DF60-4035-B999-676E887182D0}"/>
              </a:ext>
            </a:extLst>
          </p:cNvPr>
          <p:cNvSpPr txBox="1"/>
          <p:nvPr/>
        </p:nvSpPr>
        <p:spPr>
          <a:xfrm>
            <a:off x="5486561" y="261346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FBBF7076-59A7-48B4-8A26-8C4B96899246}"/>
              </a:ext>
            </a:extLst>
          </p:cNvPr>
          <p:cNvSpPr txBox="1"/>
          <p:nvPr/>
        </p:nvSpPr>
        <p:spPr>
          <a:xfrm>
            <a:off x="5486561" y="2751350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07B35C7D-7D50-4454-A0F6-F1E39615AF2E}"/>
              </a:ext>
            </a:extLst>
          </p:cNvPr>
          <p:cNvSpPr txBox="1"/>
          <p:nvPr/>
        </p:nvSpPr>
        <p:spPr>
          <a:xfrm>
            <a:off x="5461705" y="337963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D41AE246-5CEA-4AE3-B306-419DE97F0DBC}"/>
              </a:ext>
            </a:extLst>
          </p:cNvPr>
          <p:cNvSpPr txBox="1"/>
          <p:nvPr/>
        </p:nvSpPr>
        <p:spPr>
          <a:xfrm>
            <a:off x="5450275" y="352060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FCAF967D-1002-49CB-8E3D-C42AD987E62C}"/>
              </a:ext>
            </a:extLst>
          </p:cNvPr>
          <p:cNvSpPr txBox="1"/>
          <p:nvPr/>
        </p:nvSpPr>
        <p:spPr>
          <a:xfrm>
            <a:off x="5450275" y="365849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7AC810BF-62BB-4A53-8375-89AEB4C2BE0F}"/>
              </a:ext>
            </a:extLst>
          </p:cNvPr>
          <p:cNvSpPr txBox="1"/>
          <p:nvPr/>
        </p:nvSpPr>
        <p:spPr>
          <a:xfrm>
            <a:off x="1246159" y="1818516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cxnSp>
        <p:nvCxnSpPr>
          <p:cNvPr id="114" name="直接连接符 113">
            <a:extLst>
              <a:ext uri="{FF2B5EF4-FFF2-40B4-BE49-F238E27FC236}">
                <a16:creationId xmlns:a16="http://schemas.microsoft.com/office/drawing/2014/main" id="{7442EFEA-8029-4142-B85E-3700777344FD}"/>
              </a:ext>
            </a:extLst>
          </p:cNvPr>
          <p:cNvCxnSpPr>
            <a:cxnSpLocks/>
          </p:cNvCxnSpPr>
          <p:nvPr/>
        </p:nvCxnSpPr>
        <p:spPr>
          <a:xfrm>
            <a:off x="4102530" y="1603805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>
            <a:extLst>
              <a:ext uri="{FF2B5EF4-FFF2-40B4-BE49-F238E27FC236}">
                <a16:creationId xmlns:a16="http://schemas.microsoft.com/office/drawing/2014/main" id="{ADE06CB7-FC98-440D-8E35-1CEF88C83543}"/>
              </a:ext>
            </a:extLst>
          </p:cNvPr>
          <p:cNvCxnSpPr>
            <a:cxnSpLocks/>
          </p:cNvCxnSpPr>
          <p:nvPr/>
        </p:nvCxnSpPr>
        <p:spPr>
          <a:xfrm>
            <a:off x="3514561" y="1603805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>
            <a:extLst>
              <a:ext uri="{FF2B5EF4-FFF2-40B4-BE49-F238E27FC236}">
                <a16:creationId xmlns:a16="http://schemas.microsoft.com/office/drawing/2014/main" id="{9CB86FEC-B8F5-4445-9DEB-6C71046069D1}"/>
              </a:ext>
            </a:extLst>
          </p:cNvPr>
          <p:cNvCxnSpPr>
            <a:cxnSpLocks/>
          </p:cNvCxnSpPr>
          <p:nvPr/>
        </p:nvCxnSpPr>
        <p:spPr>
          <a:xfrm>
            <a:off x="2936371" y="1603805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>
            <a:extLst>
              <a:ext uri="{FF2B5EF4-FFF2-40B4-BE49-F238E27FC236}">
                <a16:creationId xmlns:a16="http://schemas.microsoft.com/office/drawing/2014/main" id="{75A268EF-F5F1-42E3-B5B5-761451682C32}"/>
              </a:ext>
            </a:extLst>
          </p:cNvPr>
          <p:cNvCxnSpPr>
            <a:cxnSpLocks/>
          </p:cNvCxnSpPr>
          <p:nvPr/>
        </p:nvCxnSpPr>
        <p:spPr>
          <a:xfrm>
            <a:off x="2327508" y="1603805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文本框 117">
            <a:extLst>
              <a:ext uri="{FF2B5EF4-FFF2-40B4-BE49-F238E27FC236}">
                <a16:creationId xmlns:a16="http://schemas.microsoft.com/office/drawing/2014/main" id="{C05AF17C-F052-43B4-BCB5-7EEDDB1D820E}"/>
              </a:ext>
            </a:extLst>
          </p:cNvPr>
          <p:cNvSpPr txBox="1"/>
          <p:nvPr/>
        </p:nvSpPr>
        <p:spPr>
          <a:xfrm>
            <a:off x="1467369" y="2029083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ED836DEF-3ADA-4361-A019-45EC6822917A}"/>
              </a:ext>
            </a:extLst>
          </p:cNvPr>
          <p:cNvSpPr txBox="1"/>
          <p:nvPr/>
        </p:nvSpPr>
        <p:spPr>
          <a:xfrm>
            <a:off x="1284259" y="1605156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pic>
        <p:nvPicPr>
          <p:cNvPr id="120" name="图片 119">
            <a:extLst>
              <a:ext uri="{FF2B5EF4-FFF2-40B4-BE49-F238E27FC236}">
                <a16:creationId xmlns:a16="http://schemas.microsoft.com/office/drawing/2014/main" id="{6BEDD79E-1E68-47E8-9A9F-F04E8EF9DE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529" y="4045858"/>
            <a:ext cx="3333750" cy="1015998"/>
          </a:xfrm>
          <a:prstGeom prst="rect">
            <a:avLst/>
          </a:prstGeom>
        </p:spPr>
      </p:pic>
      <p:sp>
        <p:nvSpPr>
          <p:cNvPr id="121" name="文本框 120">
            <a:extLst>
              <a:ext uri="{FF2B5EF4-FFF2-40B4-BE49-F238E27FC236}">
                <a16:creationId xmlns:a16="http://schemas.microsoft.com/office/drawing/2014/main" id="{52227763-114F-4CED-BBDD-C349A4ECC169}"/>
              </a:ext>
            </a:extLst>
          </p:cNvPr>
          <p:cNvSpPr txBox="1"/>
          <p:nvPr/>
        </p:nvSpPr>
        <p:spPr>
          <a:xfrm>
            <a:off x="5284359" y="431140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76B438B3-154B-49DB-8D31-935B98331D63}"/>
              </a:ext>
            </a:extLst>
          </p:cNvPr>
          <p:cNvSpPr txBox="1"/>
          <p:nvPr/>
        </p:nvSpPr>
        <p:spPr>
          <a:xfrm>
            <a:off x="5279741" y="4509986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123" name="文本框 122">
            <a:extLst>
              <a:ext uri="{FF2B5EF4-FFF2-40B4-BE49-F238E27FC236}">
                <a16:creationId xmlns:a16="http://schemas.microsoft.com/office/drawing/2014/main" id="{51C7216A-3FBD-4C3D-B74B-D97B7F4C6FB8}"/>
              </a:ext>
            </a:extLst>
          </p:cNvPr>
          <p:cNvSpPr txBox="1"/>
          <p:nvPr/>
        </p:nvSpPr>
        <p:spPr>
          <a:xfrm>
            <a:off x="5275123" y="474551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526C472D-AE46-41EC-9506-02DB55BBEFB2}"/>
              </a:ext>
            </a:extLst>
          </p:cNvPr>
          <p:cNvSpPr txBox="1"/>
          <p:nvPr/>
        </p:nvSpPr>
        <p:spPr>
          <a:xfrm>
            <a:off x="5270505" y="414053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id="{3EEF86E3-BEC3-4859-B1EA-B3CCD3B03290}"/>
              </a:ext>
            </a:extLst>
          </p:cNvPr>
          <p:cNvSpPr txBox="1"/>
          <p:nvPr/>
        </p:nvSpPr>
        <p:spPr>
          <a:xfrm>
            <a:off x="2379437" y="1381580"/>
            <a:ext cx="228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WT       SOD1       WT     SOD1</a:t>
            </a:r>
            <a:endParaRPr lang="zh-CN" altLang="en-US" sz="1200" b="1" dirty="0"/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id="{C5057AD6-0AE2-4143-8A5E-2A0E69012A27}"/>
              </a:ext>
            </a:extLst>
          </p:cNvPr>
          <p:cNvSpPr txBox="1"/>
          <p:nvPr/>
        </p:nvSpPr>
        <p:spPr>
          <a:xfrm>
            <a:off x="1107933" y="4539002"/>
            <a:ext cx="901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/>
              <a:t>β-ACTIN</a:t>
            </a:r>
            <a:endParaRPr lang="zh-CN" altLang="en-US" sz="1400" b="1" baseline="30000" dirty="0"/>
          </a:p>
        </p:txBody>
      </p:sp>
      <p:pic>
        <p:nvPicPr>
          <p:cNvPr id="127" name="图片 126">
            <a:extLst>
              <a:ext uri="{FF2B5EF4-FFF2-40B4-BE49-F238E27FC236}">
                <a16:creationId xmlns:a16="http://schemas.microsoft.com/office/drawing/2014/main" id="{0F477703-E05C-4424-A00B-00B2355BDDF8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66" t="3710" r="341" b="2233"/>
          <a:stretch/>
        </p:blipFill>
        <p:spPr>
          <a:xfrm>
            <a:off x="7286706" y="2702831"/>
            <a:ext cx="3419475" cy="565151"/>
          </a:xfrm>
          <a:prstGeom prst="rect">
            <a:avLst/>
          </a:prstGeom>
        </p:spPr>
      </p:pic>
      <p:pic>
        <p:nvPicPr>
          <p:cNvPr id="128" name="图片 127">
            <a:extLst>
              <a:ext uri="{FF2B5EF4-FFF2-40B4-BE49-F238E27FC236}">
                <a16:creationId xmlns:a16="http://schemas.microsoft.com/office/drawing/2014/main" id="{D50325BD-A83D-42F1-AFAB-3BB376981C37}"/>
              </a:ext>
            </a:extLst>
          </p:cNvPr>
          <p:cNvPicPr>
            <a:picLocks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94" t="1684" r="-1963" b="-2664"/>
          <a:stretch/>
        </p:blipFill>
        <p:spPr>
          <a:xfrm>
            <a:off x="7356556" y="1886857"/>
            <a:ext cx="3378200" cy="812800"/>
          </a:xfrm>
          <a:prstGeom prst="rect">
            <a:avLst/>
          </a:prstGeom>
        </p:spPr>
      </p:pic>
      <p:pic>
        <p:nvPicPr>
          <p:cNvPr id="129" name="图片 128">
            <a:extLst>
              <a:ext uri="{FF2B5EF4-FFF2-40B4-BE49-F238E27FC236}">
                <a16:creationId xmlns:a16="http://schemas.microsoft.com/office/drawing/2014/main" id="{B48B38A2-C274-4249-B69D-9868D7607F24}"/>
              </a:ext>
            </a:extLst>
          </p:cNvPr>
          <p:cNvPicPr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51" t="-6560" r="-34" b="3401"/>
          <a:stretch/>
        </p:blipFill>
        <p:spPr>
          <a:xfrm flipH="1">
            <a:off x="7315280" y="3277507"/>
            <a:ext cx="3400425" cy="800100"/>
          </a:xfrm>
          <a:prstGeom prst="rect">
            <a:avLst/>
          </a:prstGeom>
        </p:spPr>
      </p:pic>
      <p:pic>
        <p:nvPicPr>
          <p:cNvPr id="130" name="图片 129">
            <a:extLst>
              <a:ext uri="{FF2B5EF4-FFF2-40B4-BE49-F238E27FC236}">
                <a16:creationId xmlns:a16="http://schemas.microsoft.com/office/drawing/2014/main" id="{585CC45C-3317-4407-A955-01E757A43930}"/>
              </a:ext>
            </a:extLst>
          </p:cNvPr>
          <p:cNvPicPr>
            <a:picLocks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" t="1684" r="727" b="3245"/>
          <a:stretch/>
        </p:blipFill>
        <p:spPr>
          <a:xfrm flipH="1">
            <a:off x="7324806" y="4118882"/>
            <a:ext cx="3409950" cy="882650"/>
          </a:xfrm>
          <a:prstGeom prst="rect">
            <a:avLst/>
          </a:prstGeom>
        </p:spPr>
      </p:pic>
      <p:sp>
        <p:nvSpPr>
          <p:cNvPr id="131" name="文本框 130">
            <a:extLst>
              <a:ext uri="{FF2B5EF4-FFF2-40B4-BE49-F238E27FC236}">
                <a16:creationId xmlns:a16="http://schemas.microsoft.com/office/drawing/2014/main" id="{A053854F-A56D-4C49-94EA-7C3EBCEC95C9}"/>
              </a:ext>
            </a:extLst>
          </p:cNvPr>
          <p:cNvSpPr txBox="1"/>
          <p:nvPr/>
        </p:nvSpPr>
        <p:spPr>
          <a:xfrm>
            <a:off x="6866019" y="1399291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E4CD30DB-4352-4C89-9312-EA50C76C20AC}"/>
              </a:ext>
            </a:extLst>
          </p:cNvPr>
          <p:cNvSpPr txBox="1"/>
          <p:nvPr/>
        </p:nvSpPr>
        <p:spPr>
          <a:xfrm>
            <a:off x="7087229" y="1609858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sp>
        <p:nvSpPr>
          <p:cNvPr id="133" name="文本框 132">
            <a:extLst>
              <a:ext uri="{FF2B5EF4-FFF2-40B4-BE49-F238E27FC236}">
                <a16:creationId xmlns:a16="http://schemas.microsoft.com/office/drawing/2014/main" id="{4E2E5108-4235-45F5-AE33-930BC31E0435}"/>
              </a:ext>
            </a:extLst>
          </p:cNvPr>
          <p:cNvSpPr txBox="1"/>
          <p:nvPr/>
        </p:nvSpPr>
        <p:spPr>
          <a:xfrm>
            <a:off x="6904119" y="1185931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9395D088-7237-47FA-9F59-1FBD81C4FE4F}"/>
              </a:ext>
            </a:extLst>
          </p:cNvPr>
          <p:cNvSpPr txBox="1"/>
          <p:nvPr/>
        </p:nvSpPr>
        <p:spPr>
          <a:xfrm>
            <a:off x="7929446" y="959633"/>
            <a:ext cx="228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WT       SOD1       WT     SOD1</a:t>
            </a:r>
            <a:endParaRPr lang="zh-CN" altLang="en-US" sz="1200" b="1" dirty="0"/>
          </a:p>
        </p:txBody>
      </p:sp>
      <p:cxnSp>
        <p:nvCxnSpPr>
          <p:cNvPr id="135" name="直接连接符 134">
            <a:extLst>
              <a:ext uri="{FF2B5EF4-FFF2-40B4-BE49-F238E27FC236}">
                <a16:creationId xmlns:a16="http://schemas.microsoft.com/office/drawing/2014/main" id="{DC64D08D-9375-46F8-8A83-02DF6054816B}"/>
              </a:ext>
            </a:extLst>
          </p:cNvPr>
          <p:cNvCxnSpPr>
            <a:cxnSpLocks/>
          </p:cNvCxnSpPr>
          <p:nvPr/>
        </p:nvCxnSpPr>
        <p:spPr>
          <a:xfrm>
            <a:off x="9665240" y="1184580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接连接符 135">
            <a:extLst>
              <a:ext uri="{FF2B5EF4-FFF2-40B4-BE49-F238E27FC236}">
                <a16:creationId xmlns:a16="http://schemas.microsoft.com/office/drawing/2014/main" id="{A4D51113-AF01-468F-8B64-B3AF69B5593F}"/>
              </a:ext>
            </a:extLst>
          </p:cNvPr>
          <p:cNvCxnSpPr>
            <a:cxnSpLocks/>
          </p:cNvCxnSpPr>
          <p:nvPr/>
        </p:nvCxnSpPr>
        <p:spPr>
          <a:xfrm>
            <a:off x="9077271" y="1184580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直接连接符 136">
            <a:extLst>
              <a:ext uri="{FF2B5EF4-FFF2-40B4-BE49-F238E27FC236}">
                <a16:creationId xmlns:a16="http://schemas.microsoft.com/office/drawing/2014/main" id="{F1E98828-7125-4153-9D4A-6EED8A1EFC6C}"/>
              </a:ext>
            </a:extLst>
          </p:cNvPr>
          <p:cNvCxnSpPr>
            <a:cxnSpLocks/>
          </p:cNvCxnSpPr>
          <p:nvPr/>
        </p:nvCxnSpPr>
        <p:spPr>
          <a:xfrm>
            <a:off x="8499081" y="1184580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接连接符 137">
            <a:extLst>
              <a:ext uri="{FF2B5EF4-FFF2-40B4-BE49-F238E27FC236}">
                <a16:creationId xmlns:a16="http://schemas.microsoft.com/office/drawing/2014/main" id="{70223199-BEDF-4E2F-B86C-01425CA58C3D}"/>
              </a:ext>
            </a:extLst>
          </p:cNvPr>
          <p:cNvCxnSpPr>
            <a:cxnSpLocks/>
          </p:cNvCxnSpPr>
          <p:nvPr/>
        </p:nvCxnSpPr>
        <p:spPr>
          <a:xfrm>
            <a:off x="7890218" y="1184580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文本框 138">
            <a:extLst>
              <a:ext uri="{FF2B5EF4-FFF2-40B4-BE49-F238E27FC236}">
                <a16:creationId xmlns:a16="http://schemas.microsoft.com/office/drawing/2014/main" id="{772E8F77-D1E8-45BB-906F-F06EB960AA1B}"/>
              </a:ext>
            </a:extLst>
          </p:cNvPr>
          <p:cNvSpPr txBox="1"/>
          <p:nvPr/>
        </p:nvSpPr>
        <p:spPr>
          <a:xfrm>
            <a:off x="6700863" y="2901358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mTOR</a:t>
            </a:r>
            <a:endParaRPr lang="zh-CN" altLang="en-US" sz="1200" b="1" dirty="0"/>
          </a:p>
        </p:txBody>
      </p:sp>
      <p:sp>
        <p:nvSpPr>
          <p:cNvPr id="140" name="文本框 139">
            <a:extLst>
              <a:ext uri="{FF2B5EF4-FFF2-40B4-BE49-F238E27FC236}">
                <a16:creationId xmlns:a16="http://schemas.microsoft.com/office/drawing/2014/main" id="{51ADE6B7-B3AC-4458-B1FB-EABE972DD333}"/>
              </a:ext>
            </a:extLst>
          </p:cNvPr>
          <p:cNvSpPr txBox="1"/>
          <p:nvPr/>
        </p:nvSpPr>
        <p:spPr>
          <a:xfrm>
            <a:off x="6534150" y="2108908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P-mTOR</a:t>
            </a:r>
            <a:endParaRPr lang="zh-CN" altLang="en-US" sz="1200" b="1" dirty="0"/>
          </a:p>
        </p:txBody>
      </p:sp>
      <p:sp>
        <p:nvSpPr>
          <p:cNvPr id="141" name="文本框 140">
            <a:extLst>
              <a:ext uri="{FF2B5EF4-FFF2-40B4-BE49-F238E27FC236}">
                <a16:creationId xmlns:a16="http://schemas.microsoft.com/office/drawing/2014/main" id="{11779E95-A44F-40B5-8845-54EC72FD0B62}"/>
              </a:ext>
            </a:extLst>
          </p:cNvPr>
          <p:cNvSpPr txBox="1"/>
          <p:nvPr/>
        </p:nvSpPr>
        <p:spPr>
          <a:xfrm>
            <a:off x="6675215" y="3584682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P-TFEB</a:t>
            </a:r>
            <a:endParaRPr lang="zh-CN" altLang="en-US" sz="1200" b="1" dirty="0"/>
          </a:p>
        </p:txBody>
      </p:sp>
      <p:sp>
        <p:nvSpPr>
          <p:cNvPr id="142" name="文本框 141">
            <a:extLst>
              <a:ext uri="{FF2B5EF4-FFF2-40B4-BE49-F238E27FC236}">
                <a16:creationId xmlns:a16="http://schemas.microsoft.com/office/drawing/2014/main" id="{066036D3-1B25-49C7-9D8B-C0BC87477583}"/>
              </a:ext>
            </a:extLst>
          </p:cNvPr>
          <p:cNvSpPr txBox="1"/>
          <p:nvPr/>
        </p:nvSpPr>
        <p:spPr>
          <a:xfrm>
            <a:off x="6800249" y="4408719"/>
            <a:ext cx="561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TFEB</a:t>
            </a:r>
            <a:endParaRPr lang="zh-CN" altLang="en-US" sz="1200" b="1" dirty="0"/>
          </a:p>
        </p:txBody>
      </p:sp>
      <p:sp>
        <p:nvSpPr>
          <p:cNvPr id="143" name="文本框 142">
            <a:extLst>
              <a:ext uri="{FF2B5EF4-FFF2-40B4-BE49-F238E27FC236}">
                <a16:creationId xmlns:a16="http://schemas.microsoft.com/office/drawing/2014/main" id="{C5A6BB59-9A77-4BCC-8403-CFA4B0EDB2E2}"/>
              </a:ext>
            </a:extLst>
          </p:cNvPr>
          <p:cNvSpPr txBox="1"/>
          <p:nvPr/>
        </p:nvSpPr>
        <p:spPr>
          <a:xfrm>
            <a:off x="7135277" y="5380269"/>
            <a:ext cx="2263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 </a:t>
            </a:r>
            <a:endParaRPr lang="zh-CN" altLang="en-US" sz="1200" b="1" dirty="0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BD4DDA2A-2E99-468D-82B7-4F3F2017778C}"/>
              </a:ext>
            </a:extLst>
          </p:cNvPr>
          <p:cNvSpPr txBox="1"/>
          <p:nvPr/>
        </p:nvSpPr>
        <p:spPr>
          <a:xfrm>
            <a:off x="6611095" y="5443249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 GAPDH</a:t>
            </a:r>
            <a:endParaRPr lang="zh-CN" altLang="en-US" sz="1200" b="1" dirty="0"/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0B4AF24D-1A02-4C6D-9864-4681B7872292}"/>
              </a:ext>
            </a:extLst>
          </p:cNvPr>
          <p:cNvSpPr txBox="1"/>
          <p:nvPr/>
        </p:nvSpPr>
        <p:spPr>
          <a:xfrm>
            <a:off x="10613638" y="3547809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146" name="文本框 145">
            <a:extLst>
              <a:ext uri="{FF2B5EF4-FFF2-40B4-BE49-F238E27FC236}">
                <a16:creationId xmlns:a16="http://schemas.microsoft.com/office/drawing/2014/main" id="{7BE28855-91EB-4527-BAA2-941DB87013F0}"/>
              </a:ext>
            </a:extLst>
          </p:cNvPr>
          <p:cNvSpPr txBox="1"/>
          <p:nvPr/>
        </p:nvSpPr>
        <p:spPr>
          <a:xfrm>
            <a:off x="10613638" y="373772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147" name="文本框 146">
            <a:extLst>
              <a:ext uri="{FF2B5EF4-FFF2-40B4-BE49-F238E27FC236}">
                <a16:creationId xmlns:a16="http://schemas.microsoft.com/office/drawing/2014/main" id="{E47BE0C4-2EEA-47AA-B31E-62B1D3F11D1B}"/>
              </a:ext>
            </a:extLst>
          </p:cNvPr>
          <p:cNvSpPr txBox="1"/>
          <p:nvPr/>
        </p:nvSpPr>
        <p:spPr>
          <a:xfrm>
            <a:off x="10613638" y="340330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148" name="文本框 147">
            <a:extLst>
              <a:ext uri="{FF2B5EF4-FFF2-40B4-BE49-F238E27FC236}">
                <a16:creationId xmlns:a16="http://schemas.microsoft.com/office/drawing/2014/main" id="{D98E962E-E365-4224-883E-158F714FEC5B}"/>
              </a:ext>
            </a:extLst>
          </p:cNvPr>
          <p:cNvSpPr txBox="1"/>
          <p:nvPr/>
        </p:nvSpPr>
        <p:spPr>
          <a:xfrm>
            <a:off x="10722495" y="445495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149" name="文本框 148">
            <a:extLst>
              <a:ext uri="{FF2B5EF4-FFF2-40B4-BE49-F238E27FC236}">
                <a16:creationId xmlns:a16="http://schemas.microsoft.com/office/drawing/2014/main" id="{51722149-5263-4E8B-818C-AA9B9423BB90}"/>
              </a:ext>
            </a:extLst>
          </p:cNvPr>
          <p:cNvSpPr txBox="1"/>
          <p:nvPr/>
        </p:nvSpPr>
        <p:spPr>
          <a:xfrm>
            <a:off x="10722495" y="464486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150" name="文本框 149">
            <a:extLst>
              <a:ext uri="{FF2B5EF4-FFF2-40B4-BE49-F238E27FC236}">
                <a16:creationId xmlns:a16="http://schemas.microsoft.com/office/drawing/2014/main" id="{544BD685-5011-48D2-A918-5EE8F08EB186}"/>
              </a:ext>
            </a:extLst>
          </p:cNvPr>
          <p:cNvSpPr txBox="1"/>
          <p:nvPr/>
        </p:nvSpPr>
        <p:spPr>
          <a:xfrm>
            <a:off x="10722495" y="431044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151" name="文本框 150">
            <a:extLst>
              <a:ext uri="{FF2B5EF4-FFF2-40B4-BE49-F238E27FC236}">
                <a16:creationId xmlns:a16="http://schemas.microsoft.com/office/drawing/2014/main" id="{22BC37AA-8925-454A-945E-9F9851F6191B}"/>
              </a:ext>
            </a:extLst>
          </p:cNvPr>
          <p:cNvSpPr txBox="1"/>
          <p:nvPr/>
        </p:nvSpPr>
        <p:spPr>
          <a:xfrm>
            <a:off x="10642667" y="540563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152" name="文本框 151">
            <a:extLst>
              <a:ext uri="{FF2B5EF4-FFF2-40B4-BE49-F238E27FC236}">
                <a16:creationId xmlns:a16="http://schemas.microsoft.com/office/drawing/2014/main" id="{EF2792F0-F3C3-4BDE-ADB4-08875DCF90E8}"/>
              </a:ext>
            </a:extLst>
          </p:cNvPr>
          <p:cNvSpPr txBox="1"/>
          <p:nvPr/>
        </p:nvSpPr>
        <p:spPr>
          <a:xfrm>
            <a:off x="10642667" y="559555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153" name="文本框 152">
            <a:extLst>
              <a:ext uri="{FF2B5EF4-FFF2-40B4-BE49-F238E27FC236}">
                <a16:creationId xmlns:a16="http://schemas.microsoft.com/office/drawing/2014/main" id="{6DBCD79A-E3DD-4846-A88D-4B5D663898D7}"/>
              </a:ext>
            </a:extLst>
          </p:cNvPr>
          <p:cNvSpPr txBox="1"/>
          <p:nvPr/>
        </p:nvSpPr>
        <p:spPr>
          <a:xfrm>
            <a:off x="10642667" y="526113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154" name="文本框 153">
            <a:extLst>
              <a:ext uri="{FF2B5EF4-FFF2-40B4-BE49-F238E27FC236}">
                <a16:creationId xmlns:a16="http://schemas.microsoft.com/office/drawing/2014/main" id="{1CB43126-5615-4D29-9AFA-C9C71230FDB4}"/>
              </a:ext>
            </a:extLst>
          </p:cNvPr>
          <p:cNvSpPr txBox="1"/>
          <p:nvPr/>
        </p:nvSpPr>
        <p:spPr>
          <a:xfrm>
            <a:off x="10650552" y="2087864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155" name="文本框 154">
            <a:extLst>
              <a:ext uri="{FF2B5EF4-FFF2-40B4-BE49-F238E27FC236}">
                <a16:creationId xmlns:a16="http://schemas.microsoft.com/office/drawing/2014/main" id="{70416771-29D5-4314-BDF1-8345FBF412AB}"/>
              </a:ext>
            </a:extLst>
          </p:cNvPr>
          <p:cNvSpPr txBox="1"/>
          <p:nvPr/>
        </p:nvSpPr>
        <p:spPr>
          <a:xfrm>
            <a:off x="10650552" y="2228834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156" name="文本框 155">
            <a:extLst>
              <a:ext uri="{FF2B5EF4-FFF2-40B4-BE49-F238E27FC236}">
                <a16:creationId xmlns:a16="http://schemas.microsoft.com/office/drawing/2014/main" id="{D3C6457B-7D1C-4E0E-B3AD-72C0D8ACE6FC}"/>
              </a:ext>
            </a:extLst>
          </p:cNvPr>
          <p:cNvSpPr txBox="1"/>
          <p:nvPr/>
        </p:nvSpPr>
        <p:spPr>
          <a:xfrm>
            <a:off x="10650552" y="236672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157" name="文本框 156">
            <a:extLst>
              <a:ext uri="{FF2B5EF4-FFF2-40B4-BE49-F238E27FC236}">
                <a16:creationId xmlns:a16="http://schemas.microsoft.com/office/drawing/2014/main" id="{71F004D4-ACDD-4852-BCC1-63B552E4E578}"/>
              </a:ext>
            </a:extLst>
          </p:cNvPr>
          <p:cNvSpPr txBox="1"/>
          <p:nvPr/>
        </p:nvSpPr>
        <p:spPr>
          <a:xfrm>
            <a:off x="10650552" y="251912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158" name="文本框 157">
            <a:extLst>
              <a:ext uri="{FF2B5EF4-FFF2-40B4-BE49-F238E27FC236}">
                <a16:creationId xmlns:a16="http://schemas.microsoft.com/office/drawing/2014/main" id="{987D1913-1B6E-4EAE-B812-AE6CBC3E607F}"/>
              </a:ext>
            </a:extLst>
          </p:cNvPr>
          <p:cNvSpPr txBox="1"/>
          <p:nvPr/>
        </p:nvSpPr>
        <p:spPr>
          <a:xfrm>
            <a:off x="10657809" y="270472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159" name="文本框 158">
            <a:extLst>
              <a:ext uri="{FF2B5EF4-FFF2-40B4-BE49-F238E27FC236}">
                <a16:creationId xmlns:a16="http://schemas.microsoft.com/office/drawing/2014/main" id="{0876321B-2139-4D99-A5D5-128BB4F1CC9E}"/>
              </a:ext>
            </a:extLst>
          </p:cNvPr>
          <p:cNvSpPr txBox="1"/>
          <p:nvPr/>
        </p:nvSpPr>
        <p:spPr>
          <a:xfrm>
            <a:off x="10657809" y="2845691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160" name="文本框 159">
            <a:extLst>
              <a:ext uri="{FF2B5EF4-FFF2-40B4-BE49-F238E27FC236}">
                <a16:creationId xmlns:a16="http://schemas.microsoft.com/office/drawing/2014/main" id="{1F3645C3-AD6A-4A4C-9827-F8E71CA1A88B}"/>
              </a:ext>
            </a:extLst>
          </p:cNvPr>
          <p:cNvSpPr txBox="1"/>
          <p:nvPr/>
        </p:nvSpPr>
        <p:spPr>
          <a:xfrm>
            <a:off x="10657809" y="2983578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161" name="文本框 160">
            <a:extLst>
              <a:ext uri="{FF2B5EF4-FFF2-40B4-BE49-F238E27FC236}">
                <a16:creationId xmlns:a16="http://schemas.microsoft.com/office/drawing/2014/main" id="{9D72D17C-5FB9-4B72-A7C5-1AC93F7E9660}"/>
              </a:ext>
            </a:extLst>
          </p:cNvPr>
          <p:cNvSpPr txBox="1"/>
          <p:nvPr/>
        </p:nvSpPr>
        <p:spPr>
          <a:xfrm>
            <a:off x="10657809" y="313597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pic>
        <p:nvPicPr>
          <p:cNvPr id="162" name="图片 161">
            <a:extLst>
              <a:ext uri="{FF2B5EF4-FFF2-40B4-BE49-F238E27FC236}">
                <a16:creationId xmlns:a16="http://schemas.microsoft.com/office/drawing/2014/main" id="{AE3E1B7F-FED9-4542-80C4-40EC21E3F7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439106" y="5077351"/>
            <a:ext cx="3315814" cy="924306"/>
          </a:xfrm>
          <a:prstGeom prst="rect">
            <a:avLst/>
          </a:prstGeom>
        </p:spPr>
      </p:pic>
      <p:sp>
        <p:nvSpPr>
          <p:cNvPr id="163" name="文本框 162">
            <a:extLst>
              <a:ext uri="{FF2B5EF4-FFF2-40B4-BE49-F238E27FC236}">
                <a16:creationId xmlns:a16="http://schemas.microsoft.com/office/drawing/2014/main" id="{6DB225C0-53E9-424A-9394-601F30E67032}"/>
              </a:ext>
            </a:extLst>
          </p:cNvPr>
          <p:cNvSpPr txBox="1"/>
          <p:nvPr/>
        </p:nvSpPr>
        <p:spPr>
          <a:xfrm>
            <a:off x="352301" y="45720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6i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3387690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FD6FEF4-0E20-4B20-B2D1-91477FF6EA7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" t="-4165" r="665" b="-2652"/>
          <a:stretch/>
        </p:blipFill>
        <p:spPr>
          <a:xfrm>
            <a:off x="1621065" y="2171383"/>
            <a:ext cx="3390900" cy="6477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CE1604D-D466-4B82-9D83-0F1E4543C6D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" t="-1704" r="457" b="-5244"/>
          <a:stretch/>
        </p:blipFill>
        <p:spPr>
          <a:xfrm>
            <a:off x="1659165" y="1447482"/>
            <a:ext cx="3371850" cy="75494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969452B-507F-4ECF-9152-7DB03FE44DA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" t="1777" r="659" b="9546"/>
          <a:stretch/>
        </p:blipFill>
        <p:spPr>
          <a:xfrm>
            <a:off x="1582965" y="2907983"/>
            <a:ext cx="3505200" cy="825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B680B5B-C2BF-4D26-9581-F0F206D32D48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" t="-2341" r="441" b="1730"/>
          <a:stretch/>
        </p:blipFill>
        <p:spPr>
          <a:xfrm>
            <a:off x="1582965" y="3746183"/>
            <a:ext cx="3524250" cy="9271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8979C33B-156A-4AF4-AC2F-7D6E7EF1541B}"/>
              </a:ext>
            </a:extLst>
          </p:cNvPr>
          <p:cNvSpPr txBox="1"/>
          <p:nvPr/>
        </p:nvSpPr>
        <p:spPr>
          <a:xfrm>
            <a:off x="1295628" y="985442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6C42C2-4DAB-40EA-AA4E-7DC572F8D07C}"/>
              </a:ext>
            </a:extLst>
          </p:cNvPr>
          <p:cNvSpPr txBox="1"/>
          <p:nvPr/>
        </p:nvSpPr>
        <p:spPr>
          <a:xfrm>
            <a:off x="1516838" y="1196009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61197C5-8472-44EB-8CBE-7F9B1E96F209}"/>
              </a:ext>
            </a:extLst>
          </p:cNvPr>
          <p:cNvSpPr txBox="1"/>
          <p:nvPr/>
        </p:nvSpPr>
        <p:spPr>
          <a:xfrm>
            <a:off x="1333728" y="772082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16EAA8-7F19-475C-810F-9D3990DE0D23}"/>
              </a:ext>
            </a:extLst>
          </p:cNvPr>
          <p:cNvSpPr txBox="1"/>
          <p:nvPr/>
        </p:nvSpPr>
        <p:spPr>
          <a:xfrm>
            <a:off x="2359055" y="545784"/>
            <a:ext cx="228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WT       SOD1       WT     SOD1</a:t>
            </a:r>
            <a:endParaRPr lang="zh-CN" altLang="en-US" sz="1200" b="1" dirty="0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B930DD9-9E27-4476-961F-49472476D8E3}"/>
              </a:ext>
            </a:extLst>
          </p:cNvPr>
          <p:cNvCxnSpPr>
            <a:cxnSpLocks/>
          </p:cNvCxnSpPr>
          <p:nvPr/>
        </p:nvCxnSpPr>
        <p:spPr>
          <a:xfrm>
            <a:off x="4094849" y="770731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D559DF63-42FD-470C-ADA7-6893DA8BBC70}"/>
              </a:ext>
            </a:extLst>
          </p:cNvPr>
          <p:cNvCxnSpPr>
            <a:cxnSpLocks/>
          </p:cNvCxnSpPr>
          <p:nvPr/>
        </p:nvCxnSpPr>
        <p:spPr>
          <a:xfrm>
            <a:off x="3506880" y="770731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1877EDC-0315-4AD8-B1B6-EA1B57FD74AD}"/>
              </a:ext>
            </a:extLst>
          </p:cNvPr>
          <p:cNvCxnSpPr>
            <a:cxnSpLocks/>
          </p:cNvCxnSpPr>
          <p:nvPr/>
        </p:nvCxnSpPr>
        <p:spPr>
          <a:xfrm>
            <a:off x="2928690" y="770731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F5375908-7A68-4C50-A6CF-C6DAEB5CD71E}"/>
              </a:ext>
            </a:extLst>
          </p:cNvPr>
          <p:cNvCxnSpPr>
            <a:cxnSpLocks/>
          </p:cNvCxnSpPr>
          <p:nvPr/>
        </p:nvCxnSpPr>
        <p:spPr>
          <a:xfrm>
            <a:off x="2319827" y="770731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B0B3A0DB-2229-4A26-ACE0-A1D8B0F9D551}"/>
              </a:ext>
            </a:extLst>
          </p:cNvPr>
          <p:cNvSpPr txBox="1"/>
          <p:nvPr/>
        </p:nvSpPr>
        <p:spPr>
          <a:xfrm>
            <a:off x="1000826" y="2335891"/>
            <a:ext cx="6607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mTOR</a:t>
            </a:r>
            <a:endParaRPr lang="zh-CN" altLang="en-US" sz="12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D05F92F-1C95-4E78-83E8-0F54199B8BEE}"/>
              </a:ext>
            </a:extLst>
          </p:cNvPr>
          <p:cNvSpPr txBox="1"/>
          <p:nvPr/>
        </p:nvSpPr>
        <p:spPr>
          <a:xfrm>
            <a:off x="834113" y="1638691"/>
            <a:ext cx="827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P-mTOR</a:t>
            </a:r>
            <a:endParaRPr lang="zh-CN" altLang="en-US" sz="12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A0FDCE0-BC10-4128-ABDE-E5B4960E6222}"/>
              </a:ext>
            </a:extLst>
          </p:cNvPr>
          <p:cNvSpPr txBox="1"/>
          <p:nvPr/>
        </p:nvSpPr>
        <p:spPr>
          <a:xfrm>
            <a:off x="975178" y="3114465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P-TFEB</a:t>
            </a:r>
            <a:endParaRPr lang="zh-CN" altLang="en-US" sz="1200" b="1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1CD6918-53E6-4C22-B763-96C1772C32E1}"/>
              </a:ext>
            </a:extLst>
          </p:cNvPr>
          <p:cNvSpPr txBox="1"/>
          <p:nvPr/>
        </p:nvSpPr>
        <p:spPr>
          <a:xfrm>
            <a:off x="1100212" y="4098159"/>
            <a:ext cx="561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TFEB</a:t>
            </a:r>
            <a:endParaRPr lang="zh-CN" altLang="en-US" sz="1200" b="1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B2D04349-771A-45BF-BF34-46DFF19923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965" y="4758190"/>
            <a:ext cx="3600000" cy="1027174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46E70954-ECA5-47FC-9309-04F865649C7C}"/>
              </a:ext>
            </a:extLst>
          </p:cNvPr>
          <p:cNvSpPr txBox="1"/>
          <p:nvPr/>
        </p:nvSpPr>
        <p:spPr>
          <a:xfrm>
            <a:off x="5105786" y="1679243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62D2195-B4B7-4C5D-BCDC-96639428DD20}"/>
              </a:ext>
            </a:extLst>
          </p:cNvPr>
          <p:cNvSpPr txBox="1"/>
          <p:nvPr/>
        </p:nvSpPr>
        <p:spPr>
          <a:xfrm>
            <a:off x="5122637" y="1829639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1D4BA93-190A-4F5C-B29D-367D05FB6393}"/>
              </a:ext>
            </a:extLst>
          </p:cNvPr>
          <p:cNvSpPr txBox="1"/>
          <p:nvPr/>
        </p:nvSpPr>
        <p:spPr>
          <a:xfrm>
            <a:off x="5113210" y="1972612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7661DB7-319E-4D96-BBEE-67980CD922BE}"/>
              </a:ext>
            </a:extLst>
          </p:cNvPr>
          <p:cNvSpPr txBox="1"/>
          <p:nvPr/>
        </p:nvSpPr>
        <p:spPr>
          <a:xfrm>
            <a:off x="5145065" y="235011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180kDa</a:t>
            </a:r>
            <a:endParaRPr lang="zh-CN" altLang="en-US" sz="1200" b="1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39117F2-3504-4842-AD77-B25E0A1F8360}"/>
              </a:ext>
            </a:extLst>
          </p:cNvPr>
          <p:cNvSpPr txBox="1"/>
          <p:nvPr/>
        </p:nvSpPr>
        <p:spPr>
          <a:xfrm>
            <a:off x="5133635" y="2491086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130kDa</a:t>
            </a:r>
            <a:endParaRPr lang="zh-CN" altLang="en-US" sz="1200" b="1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78AD0E2-F12B-4E6A-9466-C473BE27D7C7}"/>
              </a:ext>
            </a:extLst>
          </p:cNvPr>
          <p:cNvSpPr txBox="1"/>
          <p:nvPr/>
        </p:nvSpPr>
        <p:spPr>
          <a:xfrm>
            <a:off x="5133635" y="2615205"/>
            <a:ext cx="710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100kDa</a:t>
            </a:r>
            <a:endParaRPr lang="zh-CN" altLang="en-US" sz="1200" b="1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5DCEDB6-B537-4D0A-9ECE-0FD2162D3DF5}"/>
              </a:ext>
            </a:extLst>
          </p:cNvPr>
          <p:cNvSpPr txBox="1"/>
          <p:nvPr/>
        </p:nvSpPr>
        <p:spPr>
          <a:xfrm>
            <a:off x="5097578" y="298980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29F57CC-A816-451E-A619-B06D9EAB26CB}"/>
              </a:ext>
            </a:extLst>
          </p:cNvPr>
          <p:cNvSpPr txBox="1"/>
          <p:nvPr/>
        </p:nvSpPr>
        <p:spPr>
          <a:xfrm>
            <a:off x="5097578" y="312705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3507CDE-F35D-46E9-AA11-3BAE55A1F658}"/>
              </a:ext>
            </a:extLst>
          </p:cNvPr>
          <p:cNvSpPr txBox="1"/>
          <p:nvPr/>
        </p:nvSpPr>
        <p:spPr>
          <a:xfrm>
            <a:off x="5097578" y="326555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2D2EB59-4E03-42E1-913C-882507005334}"/>
              </a:ext>
            </a:extLst>
          </p:cNvPr>
          <p:cNvSpPr txBox="1"/>
          <p:nvPr/>
        </p:nvSpPr>
        <p:spPr>
          <a:xfrm>
            <a:off x="5135678" y="384705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B48DA0A-5157-4EFC-89FC-7CCCC75204D6}"/>
              </a:ext>
            </a:extLst>
          </p:cNvPr>
          <p:cNvSpPr txBox="1"/>
          <p:nvPr/>
        </p:nvSpPr>
        <p:spPr>
          <a:xfrm>
            <a:off x="5135678" y="398430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C574378-38F3-473E-A0E3-3A1BEAE26158}"/>
              </a:ext>
            </a:extLst>
          </p:cNvPr>
          <p:cNvSpPr txBox="1"/>
          <p:nvPr/>
        </p:nvSpPr>
        <p:spPr>
          <a:xfrm>
            <a:off x="5135678" y="412280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721CF25-A531-41A7-A980-CA560A1D08FE}"/>
              </a:ext>
            </a:extLst>
          </p:cNvPr>
          <p:cNvSpPr txBox="1"/>
          <p:nvPr/>
        </p:nvSpPr>
        <p:spPr>
          <a:xfrm>
            <a:off x="5135678" y="434187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72EA951-5147-45F3-96DE-E48B7345C111}"/>
              </a:ext>
            </a:extLst>
          </p:cNvPr>
          <p:cNvSpPr txBox="1"/>
          <p:nvPr/>
        </p:nvSpPr>
        <p:spPr>
          <a:xfrm>
            <a:off x="5097578" y="342747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5624F1F-8617-4A4E-B236-3CDB6F5397F8}"/>
              </a:ext>
            </a:extLst>
          </p:cNvPr>
          <p:cNvSpPr txBox="1"/>
          <p:nvPr/>
        </p:nvSpPr>
        <p:spPr>
          <a:xfrm>
            <a:off x="5192828" y="487575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FED93A0-D9B0-435B-87E0-CD3F36D74892}"/>
              </a:ext>
            </a:extLst>
          </p:cNvPr>
          <p:cNvSpPr txBox="1"/>
          <p:nvPr/>
        </p:nvSpPr>
        <p:spPr>
          <a:xfrm>
            <a:off x="5192828" y="501300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69F717E-FAA1-4DED-B3C5-ED848D7310D3}"/>
              </a:ext>
            </a:extLst>
          </p:cNvPr>
          <p:cNvSpPr txBox="1"/>
          <p:nvPr/>
        </p:nvSpPr>
        <p:spPr>
          <a:xfrm>
            <a:off x="5192828" y="515150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C1C4D74-D496-42FF-B9D3-46D651D7BD3F}"/>
              </a:ext>
            </a:extLst>
          </p:cNvPr>
          <p:cNvSpPr txBox="1"/>
          <p:nvPr/>
        </p:nvSpPr>
        <p:spPr>
          <a:xfrm>
            <a:off x="5192828" y="537057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11261B3-D67E-426B-BF02-BFBD6DD4B858}"/>
              </a:ext>
            </a:extLst>
          </p:cNvPr>
          <p:cNvSpPr txBox="1"/>
          <p:nvPr/>
        </p:nvSpPr>
        <p:spPr>
          <a:xfrm>
            <a:off x="911058" y="5160220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 GAPDH</a:t>
            </a:r>
            <a:endParaRPr lang="zh-CN" altLang="en-US" sz="1200" b="1" dirty="0"/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E72A6E38-7BD9-4DB0-935C-B2DFD0B3AA89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" t="-2567" r="1531" b="8415"/>
          <a:stretch/>
        </p:blipFill>
        <p:spPr>
          <a:xfrm>
            <a:off x="6690874" y="1464129"/>
            <a:ext cx="3124201" cy="990600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D5873DFB-EF28-4656-9758-416D2D0F8248}"/>
              </a:ext>
            </a:extLst>
          </p:cNvPr>
          <p:cNvPicPr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" t="-192" r="-95" b="209"/>
          <a:stretch/>
        </p:blipFill>
        <p:spPr>
          <a:xfrm>
            <a:off x="6671824" y="2486479"/>
            <a:ext cx="3181351" cy="882650"/>
          </a:xfrm>
          <a:prstGeom prst="rect">
            <a:avLst/>
          </a:prstGeom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657DDCC3-FF22-4E3A-A2C0-18955EA96E67}"/>
              </a:ext>
            </a:extLst>
          </p:cNvPr>
          <p:cNvSpPr txBox="1"/>
          <p:nvPr/>
        </p:nvSpPr>
        <p:spPr>
          <a:xfrm>
            <a:off x="6031683" y="1828454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P-TFEB</a:t>
            </a:r>
            <a:endParaRPr lang="zh-CN" altLang="en-US" sz="1200" b="1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3909824-F90B-4503-BCA8-AC501E06DD77}"/>
              </a:ext>
            </a:extLst>
          </p:cNvPr>
          <p:cNvSpPr txBox="1"/>
          <p:nvPr/>
        </p:nvSpPr>
        <p:spPr>
          <a:xfrm>
            <a:off x="6091163" y="2785841"/>
            <a:ext cx="561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TFEB</a:t>
            </a:r>
            <a:endParaRPr lang="zh-CN" altLang="en-US" sz="1200" b="1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0A2CC26-0ACB-4599-84CB-F869F88B4223}"/>
              </a:ext>
            </a:extLst>
          </p:cNvPr>
          <p:cNvSpPr txBox="1"/>
          <p:nvPr/>
        </p:nvSpPr>
        <p:spPr>
          <a:xfrm>
            <a:off x="9752013" y="153095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E210078-D308-407B-83CD-76EF5920BABA}"/>
              </a:ext>
            </a:extLst>
          </p:cNvPr>
          <p:cNvSpPr txBox="1"/>
          <p:nvPr/>
        </p:nvSpPr>
        <p:spPr>
          <a:xfrm>
            <a:off x="9752013" y="1668209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4FF152E-4B8F-4E4A-A362-E199D451EA8E}"/>
              </a:ext>
            </a:extLst>
          </p:cNvPr>
          <p:cNvSpPr txBox="1"/>
          <p:nvPr/>
        </p:nvSpPr>
        <p:spPr>
          <a:xfrm>
            <a:off x="9752013" y="1916179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3E5A353-5DD0-49F0-AFDB-81994D896920}"/>
              </a:ext>
            </a:extLst>
          </p:cNvPr>
          <p:cNvSpPr txBox="1"/>
          <p:nvPr/>
        </p:nvSpPr>
        <p:spPr>
          <a:xfrm>
            <a:off x="9800091" y="2492529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97361D2-FFF6-4A40-895B-A21BCB24FB19}"/>
              </a:ext>
            </a:extLst>
          </p:cNvPr>
          <p:cNvSpPr txBox="1"/>
          <p:nvPr/>
        </p:nvSpPr>
        <p:spPr>
          <a:xfrm>
            <a:off x="9800091" y="262978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C0CEEC5-64E6-4DFD-9912-B41111D37E11}"/>
              </a:ext>
            </a:extLst>
          </p:cNvPr>
          <p:cNvSpPr txBox="1"/>
          <p:nvPr/>
        </p:nvSpPr>
        <p:spPr>
          <a:xfrm>
            <a:off x="9800091" y="287775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590B220-2ABD-48E5-83E9-7811ADA50875}"/>
              </a:ext>
            </a:extLst>
          </p:cNvPr>
          <p:cNvSpPr txBox="1"/>
          <p:nvPr/>
        </p:nvSpPr>
        <p:spPr>
          <a:xfrm>
            <a:off x="6122748" y="970338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71C196FD-EB7A-4108-ADCE-FC3AA62590C5}"/>
              </a:ext>
            </a:extLst>
          </p:cNvPr>
          <p:cNvSpPr txBox="1"/>
          <p:nvPr/>
        </p:nvSpPr>
        <p:spPr>
          <a:xfrm>
            <a:off x="6343958" y="1180905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1F07822-3588-4ED9-AFD1-BDCF82469E3B}"/>
              </a:ext>
            </a:extLst>
          </p:cNvPr>
          <p:cNvSpPr txBox="1"/>
          <p:nvPr/>
        </p:nvSpPr>
        <p:spPr>
          <a:xfrm>
            <a:off x="6160848" y="756978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F271ED74-D75C-4CA2-A7AD-2FBE5A16736D}"/>
              </a:ext>
            </a:extLst>
          </p:cNvPr>
          <p:cNvSpPr txBox="1"/>
          <p:nvPr/>
        </p:nvSpPr>
        <p:spPr>
          <a:xfrm>
            <a:off x="7186175" y="530680"/>
            <a:ext cx="228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WT       SOD1       WT     SOD1</a:t>
            </a:r>
            <a:endParaRPr lang="zh-CN" altLang="en-US" sz="1200" b="1" dirty="0"/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E2EFB5C4-7D80-41AA-9D0C-284B921A1E25}"/>
              </a:ext>
            </a:extLst>
          </p:cNvPr>
          <p:cNvCxnSpPr>
            <a:cxnSpLocks/>
          </p:cNvCxnSpPr>
          <p:nvPr/>
        </p:nvCxnSpPr>
        <p:spPr>
          <a:xfrm>
            <a:off x="8921969" y="75562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7CF32962-3E9C-41A7-A7EA-9ABB5B331422}"/>
              </a:ext>
            </a:extLst>
          </p:cNvPr>
          <p:cNvCxnSpPr>
            <a:cxnSpLocks/>
          </p:cNvCxnSpPr>
          <p:nvPr/>
        </p:nvCxnSpPr>
        <p:spPr>
          <a:xfrm>
            <a:off x="8334000" y="75562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1D6D2924-69EA-4898-86A0-25C0DD65181B}"/>
              </a:ext>
            </a:extLst>
          </p:cNvPr>
          <p:cNvCxnSpPr>
            <a:cxnSpLocks/>
          </p:cNvCxnSpPr>
          <p:nvPr/>
        </p:nvCxnSpPr>
        <p:spPr>
          <a:xfrm>
            <a:off x="7755810" y="75562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081E005E-3055-4222-ADFA-E2705A269005}"/>
              </a:ext>
            </a:extLst>
          </p:cNvPr>
          <p:cNvCxnSpPr>
            <a:cxnSpLocks/>
          </p:cNvCxnSpPr>
          <p:nvPr/>
        </p:nvCxnSpPr>
        <p:spPr>
          <a:xfrm>
            <a:off x="7146947" y="75562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>
            <a:extLst>
              <a:ext uri="{FF2B5EF4-FFF2-40B4-BE49-F238E27FC236}">
                <a16:creationId xmlns:a16="http://schemas.microsoft.com/office/drawing/2014/main" id="{6BC8D1D9-B758-41E6-94E5-ED3E55BECB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926" y="3467872"/>
            <a:ext cx="3105150" cy="1120140"/>
          </a:xfrm>
          <a:prstGeom prst="rect">
            <a:avLst/>
          </a:prstGeom>
        </p:spPr>
      </p:pic>
      <p:sp>
        <p:nvSpPr>
          <p:cNvPr id="59" name="文本框 58">
            <a:extLst>
              <a:ext uri="{FF2B5EF4-FFF2-40B4-BE49-F238E27FC236}">
                <a16:creationId xmlns:a16="http://schemas.microsoft.com/office/drawing/2014/main" id="{ADEC90C2-BE38-4775-95D8-797C7DAD9F4F}"/>
              </a:ext>
            </a:extLst>
          </p:cNvPr>
          <p:cNvSpPr txBox="1"/>
          <p:nvPr/>
        </p:nvSpPr>
        <p:spPr>
          <a:xfrm>
            <a:off x="9781041" y="354073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84867D12-E076-41D3-9626-93682ABB8C55}"/>
              </a:ext>
            </a:extLst>
          </p:cNvPr>
          <p:cNvSpPr txBox="1"/>
          <p:nvPr/>
        </p:nvSpPr>
        <p:spPr>
          <a:xfrm>
            <a:off x="9781041" y="367798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0C00B765-7465-4677-8764-399F066668A9}"/>
              </a:ext>
            </a:extLst>
          </p:cNvPr>
          <p:cNvSpPr txBox="1"/>
          <p:nvPr/>
        </p:nvSpPr>
        <p:spPr>
          <a:xfrm>
            <a:off x="9761991" y="384460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3367A41-678E-4E4A-9BBF-852060E155A7}"/>
              </a:ext>
            </a:extLst>
          </p:cNvPr>
          <p:cNvSpPr txBox="1"/>
          <p:nvPr/>
        </p:nvSpPr>
        <p:spPr>
          <a:xfrm>
            <a:off x="5988050" y="3925954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 GAPDH</a:t>
            </a:r>
            <a:endParaRPr lang="zh-CN" altLang="en-US" sz="1200" b="1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6A0CD340-63C9-4104-A614-7863182BEA92}"/>
              </a:ext>
            </a:extLst>
          </p:cNvPr>
          <p:cNvSpPr txBox="1"/>
          <p:nvPr/>
        </p:nvSpPr>
        <p:spPr>
          <a:xfrm>
            <a:off x="352301" y="45720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6i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643685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1CF8054-9F3E-4E23-8FD7-3E69201D60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" t="6372" r="-1992" b="1746"/>
          <a:stretch/>
        </p:blipFill>
        <p:spPr>
          <a:xfrm>
            <a:off x="1670050" y="2852057"/>
            <a:ext cx="2727778" cy="9715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389A695F-71AA-4270-B34A-30E4C3B58996}"/>
              </a:ext>
            </a:extLst>
          </p:cNvPr>
          <p:cNvSpPr txBox="1"/>
          <p:nvPr/>
        </p:nvSpPr>
        <p:spPr>
          <a:xfrm>
            <a:off x="1187313" y="3042562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LC3</a:t>
            </a:r>
            <a:endParaRPr lang="zh-CN" altLang="en-US" sz="1200" b="1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E58FDD-0139-404D-AC65-DF8B8EFB6578}"/>
              </a:ext>
            </a:extLst>
          </p:cNvPr>
          <p:cNvSpPr txBox="1"/>
          <p:nvPr/>
        </p:nvSpPr>
        <p:spPr>
          <a:xfrm>
            <a:off x="4316170" y="319146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15kDa</a:t>
            </a:r>
            <a:endParaRPr lang="zh-CN" altLang="en-US" sz="1200" b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2F7FC9A-D0A2-4C0C-8AF3-25D84E22EB47}"/>
              </a:ext>
            </a:extLst>
          </p:cNvPr>
          <p:cNvSpPr txBox="1"/>
          <p:nvPr/>
        </p:nvSpPr>
        <p:spPr>
          <a:xfrm>
            <a:off x="4306645" y="287254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5B1CA67-CAD8-4765-81B3-750033AAB5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225" y="1947831"/>
            <a:ext cx="2751146" cy="8498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8DEBF9E-38D9-491A-9F24-A1553FF7F695}"/>
              </a:ext>
            </a:extLst>
          </p:cNvPr>
          <p:cNvSpPr txBox="1"/>
          <p:nvPr/>
        </p:nvSpPr>
        <p:spPr>
          <a:xfrm>
            <a:off x="1008487" y="1449308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049A646-9F5E-4FF2-B45A-726D3B8C5975}"/>
              </a:ext>
            </a:extLst>
          </p:cNvPr>
          <p:cNvSpPr txBox="1"/>
          <p:nvPr/>
        </p:nvSpPr>
        <p:spPr>
          <a:xfrm>
            <a:off x="1229697" y="1659875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6005C7-2684-4955-98EB-B1FBF31DD42F}"/>
              </a:ext>
            </a:extLst>
          </p:cNvPr>
          <p:cNvSpPr txBox="1"/>
          <p:nvPr/>
        </p:nvSpPr>
        <p:spPr>
          <a:xfrm>
            <a:off x="1046587" y="1235948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9AD5DC-EC0A-4A4D-80D7-41FC7B396A35}"/>
              </a:ext>
            </a:extLst>
          </p:cNvPr>
          <p:cNvSpPr txBox="1"/>
          <p:nvPr/>
        </p:nvSpPr>
        <p:spPr>
          <a:xfrm>
            <a:off x="2071914" y="1009650"/>
            <a:ext cx="228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WT       SOD1       WT     SOD1</a:t>
            </a:r>
            <a:endParaRPr lang="zh-CN" altLang="en-US" sz="1200" b="1" dirty="0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778C82A-1D19-40E6-993C-5D11F6509A6D}"/>
              </a:ext>
            </a:extLst>
          </p:cNvPr>
          <p:cNvCxnSpPr>
            <a:cxnSpLocks/>
          </p:cNvCxnSpPr>
          <p:nvPr/>
        </p:nvCxnSpPr>
        <p:spPr>
          <a:xfrm>
            <a:off x="3807708" y="123459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63CE904-5629-4D7B-B29C-C2AF097AFFDB}"/>
              </a:ext>
            </a:extLst>
          </p:cNvPr>
          <p:cNvCxnSpPr>
            <a:cxnSpLocks/>
          </p:cNvCxnSpPr>
          <p:nvPr/>
        </p:nvCxnSpPr>
        <p:spPr>
          <a:xfrm>
            <a:off x="3219739" y="123459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4CA6FD80-8E8C-45C7-91FA-02D7F2AF0362}"/>
              </a:ext>
            </a:extLst>
          </p:cNvPr>
          <p:cNvCxnSpPr>
            <a:cxnSpLocks/>
          </p:cNvCxnSpPr>
          <p:nvPr/>
        </p:nvCxnSpPr>
        <p:spPr>
          <a:xfrm>
            <a:off x="2641549" y="123459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13B6A030-912B-4680-8ACD-E45F65A3FF64}"/>
              </a:ext>
            </a:extLst>
          </p:cNvPr>
          <p:cNvCxnSpPr>
            <a:cxnSpLocks/>
          </p:cNvCxnSpPr>
          <p:nvPr/>
        </p:nvCxnSpPr>
        <p:spPr>
          <a:xfrm>
            <a:off x="2032686" y="1234597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6CBCE37-21DE-48FF-A529-3A33F3185342}"/>
              </a:ext>
            </a:extLst>
          </p:cNvPr>
          <p:cNvSpPr txBox="1"/>
          <p:nvPr/>
        </p:nvSpPr>
        <p:spPr>
          <a:xfrm>
            <a:off x="4361980" y="211833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5F126AB-1060-4245-9D58-026C314904AF}"/>
              </a:ext>
            </a:extLst>
          </p:cNvPr>
          <p:cNvSpPr txBox="1"/>
          <p:nvPr/>
        </p:nvSpPr>
        <p:spPr>
          <a:xfrm>
            <a:off x="4361980" y="225558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B81C29D-DD08-4949-B7C1-6EE056695ED0}"/>
              </a:ext>
            </a:extLst>
          </p:cNvPr>
          <p:cNvSpPr txBox="1"/>
          <p:nvPr/>
        </p:nvSpPr>
        <p:spPr>
          <a:xfrm>
            <a:off x="4342930" y="242220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EF83860-0341-4F12-BEE9-C512FC6688D6}"/>
              </a:ext>
            </a:extLst>
          </p:cNvPr>
          <p:cNvSpPr txBox="1"/>
          <p:nvPr/>
        </p:nvSpPr>
        <p:spPr>
          <a:xfrm>
            <a:off x="4354723" y="190787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98D0AE2-87CD-4C72-B8B3-F1A6DA7971AF}"/>
              </a:ext>
            </a:extLst>
          </p:cNvPr>
          <p:cNvSpPr txBox="1"/>
          <p:nvPr/>
        </p:nvSpPr>
        <p:spPr>
          <a:xfrm>
            <a:off x="915167" y="2244663"/>
            <a:ext cx="8402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 β-ACTIN</a:t>
            </a:r>
            <a:endParaRPr lang="zh-CN" altLang="en-US" sz="1200" b="1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441D583-BDD6-475F-A5CF-3C17B1FCDA8B}"/>
              </a:ext>
            </a:extLst>
          </p:cNvPr>
          <p:cNvSpPr txBox="1"/>
          <p:nvPr/>
        </p:nvSpPr>
        <p:spPr>
          <a:xfrm>
            <a:off x="5252262" y="2309582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100" b="1"/>
              <a:t>β-ACTIN</a:t>
            </a:r>
            <a:endParaRPr lang="zh-CN" altLang="en-US" sz="1100" b="1" baseline="30000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D83941E-32D6-4718-813D-FCCD110CE2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" t="-1565" r="-157" b="-5388"/>
          <a:stretch/>
        </p:blipFill>
        <p:spPr>
          <a:xfrm>
            <a:off x="5992666" y="2063157"/>
            <a:ext cx="3870036" cy="9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82FB180-1146-4217-A642-AA8FC43D00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" t="2321" r="-155" b="-5191"/>
          <a:stretch/>
        </p:blipFill>
        <p:spPr>
          <a:xfrm>
            <a:off x="5988050" y="1228423"/>
            <a:ext cx="3860800" cy="857889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AA5ACF61-952F-4C53-8CBD-304557F09BE1}"/>
              </a:ext>
            </a:extLst>
          </p:cNvPr>
          <p:cNvSpPr txBox="1"/>
          <p:nvPr/>
        </p:nvSpPr>
        <p:spPr>
          <a:xfrm>
            <a:off x="5487311" y="1376282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P62</a:t>
            </a:r>
            <a:endParaRPr lang="zh-CN" altLang="en-US" sz="1200" b="1" dirty="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C443E89-118D-4DF2-98BE-89D5938BD54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" t="-1345" r="-19" b="49"/>
          <a:stretch/>
        </p:blipFill>
        <p:spPr>
          <a:xfrm>
            <a:off x="5969048" y="3073283"/>
            <a:ext cx="3909899" cy="961571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B074A1A4-E251-4214-BE14-B43E07826656}"/>
              </a:ext>
            </a:extLst>
          </p:cNvPr>
          <p:cNvSpPr txBox="1"/>
          <p:nvPr/>
        </p:nvSpPr>
        <p:spPr>
          <a:xfrm>
            <a:off x="5452038" y="3326551"/>
            <a:ext cx="4828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LC3</a:t>
            </a:r>
            <a:endParaRPr lang="zh-CN" altLang="en-US" sz="1200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9AF18F6-9F2B-43EB-81AD-73223B5DBC40}"/>
              </a:ext>
            </a:extLst>
          </p:cNvPr>
          <p:cNvSpPr txBox="1"/>
          <p:nvPr/>
        </p:nvSpPr>
        <p:spPr>
          <a:xfrm>
            <a:off x="5799362" y="968432"/>
            <a:ext cx="34357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/>
              <a:t>GSK650394     -        -      -        -     </a:t>
            </a:r>
            <a:r>
              <a:rPr lang="en-US" altLang="zh-CN" sz="700" b="1"/>
              <a:t> </a:t>
            </a:r>
            <a:r>
              <a:rPr lang="en-US" altLang="zh-CN" sz="1000" b="1"/>
              <a:t>+      +      +     +  </a:t>
            </a:r>
            <a:endParaRPr lang="zh-CN" altLang="en-US" sz="1000" b="1" dirty="0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28EBF97-6C60-4289-AE1F-BF8B4A8D6176}"/>
              </a:ext>
            </a:extLst>
          </p:cNvPr>
          <p:cNvCxnSpPr>
            <a:cxnSpLocks/>
          </p:cNvCxnSpPr>
          <p:nvPr/>
        </p:nvCxnSpPr>
        <p:spPr>
          <a:xfrm>
            <a:off x="6694768" y="729266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14C1004-09DA-4948-9CDD-21359BFD0F11}"/>
              </a:ext>
            </a:extLst>
          </p:cNvPr>
          <p:cNvCxnSpPr>
            <a:cxnSpLocks/>
          </p:cNvCxnSpPr>
          <p:nvPr/>
        </p:nvCxnSpPr>
        <p:spPr>
          <a:xfrm>
            <a:off x="7316796" y="729266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5A2068EE-84B4-41A9-B63C-9BB990261B79}"/>
              </a:ext>
            </a:extLst>
          </p:cNvPr>
          <p:cNvCxnSpPr>
            <a:cxnSpLocks/>
          </p:cNvCxnSpPr>
          <p:nvPr/>
        </p:nvCxnSpPr>
        <p:spPr>
          <a:xfrm>
            <a:off x="7912111" y="729266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FE0C220-3605-461A-A21E-9165B0C419C8}"/>
              </a:ext>
            </a:extLst>
          </p:cNvPr>
          <p:cNvCxnSpPr>
            <a:cxnSpLocks/>
          </p:cNvCxnSpPr>
          <p:nvPr/>
        </p:nvCxnSpPr>
        <p:spPr>
          <a:xfrm>
            <a:off x="8477364" y="729266"/>
            <a:ext cx="4200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639E150B-BB60-4C8F-A379-92EAC9EA7540}"/>
              </a:ext>
            </a:extLst>
          </p:cNvPr>
          <p:cNvSpPr txBox="1"/>
          <p:nvPr/>
        </p:nvSpPr>
        <p:spPr>
          <a:xfrm>
            <a:off x="5647919" y="822547"/>
            <a:ext cx="33932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/>
              <a:t>Apoptotic N2a    -       </a:t>
            </a:r>
            <a:r>
              <a:rPr lang="en-US" altLang="zh-CN" sz="500" b="1"/>
              <a:t> </a:t>
            </a:r>
            <a:r>
              <a:rPr lang="en-US" altLang="zh-CN" sz="1000" b="1"/>
              <a:t>+      -       +      -      +      -      +   </a:t>
            </a:r>
            <a:endParaRPr lang="zh-CN" altLang="en-US" sz="1000" b="1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7DDA356-DAC7-4513-ACCE-23845538F4AE}"/>
              </a:ext>
            </a:extLst>
          </p:cNvPr>
          <p:cNvSpPr txBox="1"/>
          <p:nvPr/>
        </p:nvSpPr>
        <p:spPr>
          <a:xfrm>
            <a:off x="5647919" y="679672"/>
            <a:ext cx="34291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Myelin-debris     -       </a:t>
            </a:r>
            <a:r>
              <a:rPr lang="en-US" altLang="zh-CN" sz="300" b="1"/>
              <a:t> </a:t>
            </a:r>
            <a:r>
              <a:rPr lang="en-US" altLang="zh-CN" sz="1000" b="1"/>
              <a:t>+      -       </a:t>
            </a:r>
            <a:r>
              <a:rPr lang="en-US" altLang="zh-CN" sz="1000" b="1" dirty="0"/>
              <a:t>+      </a:t>
            </a:r>
            <a:r>
              <a:rPr lang="en-US" altLang="zh-CN" sz="1000" b="1"/>
              <a:t>-      +      -      +  </a:t>
            </a:r>
            <a:endParaRPr lang="zh-CN" altLang="en-US" sz="1000" b="1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5B3FCAF-6391-41AF-A87B-D1A2E5EB26CE}"/>
              </a:ext>
            </a:extLst>
          </p:cNvPr>
          <p:cNvSpPr txBox="1"/>
          <p:nvPr/>
        </p:nvSpPr>
        <p:spPr>
          <a:xfrm>
            <a:off x="6650659" y="508570"/>
            <a:ext cx="2403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SOD1       WT       SOD1      WT </a:t>
            </a:r>
            <a:endParaRPr lang="zh-CN" altLang="en-US" sz="1200" b="1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2D85075-1285-4203-8A21-D8E4CA732550}"/>
              </a:ext>
            </a:extLst>
          </p:cNvPr>
          <p:cNvSpPr txBox="1"/>
          <p:nvPr/>
        </p:nvSpPr>
        <p:spPr>
          <a:xfrm>
            <a:off x="9804094" y="1193684"/>
            <a:ext cx="657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BA5A33D3-E288-4171-8AC2-4C7732C07978}"/>
              </a:ext>
            </a:extLst>
          </p:cNvPr>
          <p:cNvSpPr txBox="1"/>
          <p:nvPr/>
        </p:nvSpPr>
        <p:spPr>
          <a:xfrm>
            <a:off x="9804094" y="1497549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BEA8E64-EF20-48AF-8E53-7A58D0DB20E1}"/>
              </a:ext>
            </a:extLst>
          </p:cNvPr>
          <p:cNvSpPr txBox="1"/>
          <p:nvPr/>
        </p:nvSpPr>
        <p:spPr>
          <a:xfrm>
            <a:off x="9804094" y="1643920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6AAFE52-2D2E-4AEC-9447-A3BE833363ED}"/>
              </a:ext>
            </a:extLst>
          </p:cNvPr>
          <p:cNvSpPr txBox="1"/>
          <p:nvPr/>
        </p:nvSpPr>
        <p:spPr>
          <a:xfrm>
            <a:off x="9804094" y="135304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D5BAB606-C65E-431A-A0CA-F27C8501B3AE}"/>
              </a:ext>
            </a:extLst>
          </p:cNvPr>
          <p:cNvSpPr txBox="1"/>
          <p:nvPr/>
        </p:nvSpPr>
        <p:spPr>
          <a:xfrm>
            <a:off x="9811351" y="2042769"/>
            <a:ext cx="657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1E738DB3-0C79-482D-A4C0-B3FE93B4A3D1}"/>
              </a:ext>
            </a:extLst>
          </p:cNvPr>
          <p:cNvSpPr txBox="1"/>
          <p:nvPr/>
        </p:nvSpPr>
        <p:spPr>
          <a:xfrm>
            <a:off x="9811351" y="2346634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987461B-7B11-486C-943F-C3496B55787D}"/>
              </a:ext>
            </a:extLst>
          </p:cNvPr>
          <p:cNvSpPr txBox="1"/>
          <p:nvPr/>
        </p:nvSpPr>
        <p:spPr>
          <a:xfrm>
            <a:off x="9811351" y="249300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24FCD7B-A36D-4C9D-AB84-DA6229345866}"/>
              </a:ext>
            </a:extLst>
          </p:cNvPr>
          <p:cNvSpPr txBox="1"/>
          <p:nvPr/>
        </p:nvSpPr>
        <p:spPr>
          <a:xfrm>
            <a:off x="9811351" y="2202126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42975AC-E855-4664-8253-A6360E2B7456}"/>
              </a:ext>
            </a:extLst>
          </p:cNvPr>
          <p:cNvSpPr txBox="1"/>
          <p:nvPr/>
        </p:nvSpPr>
        <p:spPr>
          <a:xfrm>
            <a:off x="9868594" y="3343472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15kDa</a:t>
            </a:r>
            <a:endParaRPr lang="zh-CN" altLang="en-US" sz="1200" b="1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5F3610C-9CB4-4987-997D-70C19DA4F44C}"/>
              </a:ext>
            </a:extLst>
          </p:cNvPr>
          <p:cNvSpPr txBox="1"/>
          <p:nvPr/>
        </p:nvSpPr>
        <p:spPr>
          <a:xfrm>
            <a:off x="9859069" y="308306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090FC1A9-3B94-466F-B5F9-E5BB2A0F7198}"/>
              </a:ext>
            </a:extLst>
          </p:cNvPr>
          <p:cNvSpPr txBox="1"/>
          <p:nvPr/>
        </p:nvSpPr>
        <p:spPr>
          <a:xfrm>
            <a:off x="352301" y="45720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6i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3200069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3B4CEF6-EB49-40FF-8A70-90E8A34FB47E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81" t="-80" r="-734" b="251"/>
          <a:stretch/>
        </p:blipFill>
        <p:spPr>
          <a:xfrm flipH="1">
            <a:off x="2292948" y="1930854"/>
            <a:ext cx="2862946" cy="20029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0E37153-A125-403D-B96C-7712F4C36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662" y="3973313"/>
            <a:ext cx="2876282" cy="62771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CF58DDF-744F-4054-8246-F6DAE95FE6D1}"/>
              </a:ext>
            </a:extLst>
          </p:cNvPr>
          <p:cNvSpPr txBox="1"/>
          <p:nvPr/>
        </p:nvSpPr>
        <p:spPr>
          <a:xfrm>
            <a:off x="1585124" y="1494213"/>
            <a:ext cx="34852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Apoptotic N2a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10257F32-3CDF-48CA-BCDC-210ED8944190}"/>
              </a:ext>
            </a:extLst>
          </p:cNvPr>
          <p:cNvCxnSpPr>
            <a:cxnSpLocks/>
          </p:cNvCxnSpPr>
          <p:nvPr/>
        </p:nvCxnSpPr>
        <p:spPr>
          <a:xfrm>
            <a:off x="4441495" y="1279502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387EFD7-4F27-454E-BF4F-47343AF2D917}"/>
              </a:ext>
            </a:extLst>
          </p:cNvPr>
          <p:cNvCxnSpPr>
            <a:cxnSpLocks/>
          </p:cNvCxnSpPr>
          <p:nvPr/>
        </p:nvCxnSpPr>
        <p:spPr>
          <a:xfrm>
            <a:off x="3853526" y="1279502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5728EEF-4AB7-4DC4-9A77-B9B6969028F3}"/>
              </a:ext>
            </a:extLst>
          </p:cNvPr>
          <p:cNvCxnSpPr>
            <a:cxnSpLocks/>
          </p:cNvCxnSpPr>
          <p:nvPr/>
        </p:nvCxnSpPr>
        <p:spPr>
          <a:xfrm>
            <a:off x="3275336" y="1279502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2DDFDE7-794C-44B6-BEF3-F41E3B5655CA}"/>
              </a:ext>
            </a:extLst>
          </p:cNvPr>
          <p:cNvCxnSpPr>
            <a:cxnSpLocks/>
          </p:cNvCxnSpPr>
          <p:nvPr/>
        </p:nvCxnSpPr>
        <p:spPr>
          <a:xfrm>
            <a:off x="2666473" y="1279502"/>
            <a:ext cx="5032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6EBD4AB-C665-464A-A67A-D7A5BA198525}"/>
              </a:ext>
            </a:extLst>
          </p:cNvPr>
          <p:cNvSpPr txBox="1"/>
          <p:nvPr/>
        </p:nvSpPr>
        <p:spPr>
          <a:xfrm>
            <a:off x="1806334" y="1704780"/>
            <a:ext cx="32592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GSK650394   </a:t>
            </a:r>
            <a:r>
              <a:rPr lang="en-US" altLang="zh-CN" sz="1200" b="1" dirty="0"/>
              <a:t>-     -      </a:t>
            </a:r>
            <a:r>
              <a:rPr lang="en-US" altLang="zh-CN" sz="1200" b="1"/>
              <a:t>-    -     </a:t>
            </a:r>
            <a:r>
              <a:rPr lang="en-US" altLang="zh-CN" sz="1200" b="1" dirty="0"/>
              <a:t>+    </a:t>
            </a:r>
            <a:r>
              <a:rPr lang="en-US" altLang="zh-CN" sz="1200" b="1"/>
              <a:t>+    +    +  </a:t>
            </a:r>
            <a:endParaRPr lang="zh-CN" altLang="en-US" sz="12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7EE7448-327D-40A3-8972-35BA13B36DC3}"/>
              </a:ext>
            </a:extLst>
          </p:cNvPr>
          <p:cNvSpPr txBox="1"/>
          <p:nvPr/>
        </p:nvSpPr>
        <p:spPr>
          <a:xfrm>
            <a:off x="1623224" y="1280853"/>
            <a:ext cx="3435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Myelin-debris   -     </a:t>
            </a:r>
            <a:r>
              <a:rPr lang="en-US" altLang="zh-CN" sz="1200" b="1" dirty="0"/>
              <a:t>+     </a:t>
            </a:r>
            <a:r>
              <a:rPr lang="en-US" altLang="zh-CN" sz="1200" b="1"/>
              <a:t>-    +     -    +    </a:t>
            </a:r>
            <a:r>
              <a:rPr lang="en-US" altLang="zh-CN" sz="900" b="1"/>
              <a:t> </a:t>
            </a:r>
            <a:r>
              <a:rPr lang="en-US" altLang="zh-CN" sz="1200" b="1"/>
              <a:t>-    +  </a:t>
            </a:r>
            <a:endParaRPr lang="zh-CN" altLang="en-US" sz="12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9A2D715-5E1E-4144-AF8C-A658A60B5FEC}"/>
              </a:ext>
            </a:extLst>
          </p:cNvPr>
          <p:cNvSpPr txBox="1"/>
          <p:nvPr/>
        </p:nvSpPr>
        <p:spPr>
          <a:xfrm>
            <a:off x="2718402" y="1057277"/>
            <a:ext cx="2287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/>
              <a:t>WT       SOD1       WT     SOD1</a:t>
            </a:r>
            <a:endParaRPr lang="zh-CN" altLang="en-US" sz="12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545D2BF-45CC-4E97-9798-7D38774C1DDE}"/>
              </a:ext>
            </a:extLst>
          </p:cNvPr>
          <p:cNvSpPr txBox="1"/>
          <p:nvPr/>
        </p:nvSpPr>
        <p:spPr>
          <a:xfrm>
            <a:off x="5083863" y="2758086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63DE87-8E69-4DA3-BADE-3529B8193D68}"/>
              </a:ext>
            </a:extLst>
          </p:cNvPr>
          <p:cNvSpPr txBox="1"/>
          <p:nvPr/>
        </p:nvSpPr>
        <p:spPr>
          <a:xfrm>
            <a:off x="5093388" y="3234336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25kDa</a:t>
            </a:r>
            <a:endParaRPr lang="zh-CN" altLang="en-US" sz="900" b="1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AF8A4FB-9774-44EA-86C9-E6D090CDAE2F}"/>
              </a:ext>
            </a:extLst>
          </p:cNvPr>
          <p:cNvSpPr txBox="1"/>
          <p:nvPr/>
        </p:nvSpPr>
        <p:spPr>
          <a:xfrm>
            <a:off x="5147363" y="3739161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15kDa</a:t>
            </a:r>
            <a:endParaRPr lang="zh-CN" altLang="en-US" sz="900" b="1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2B04F06-B223-4F28-901A-CE03FF3B7D90}"/>
              </a:ext>
            </a:extLst>
          </p:cNvPr>
          <p:cNvSpPr txBox="1"/>
          <p:nvPr/>
        </p:nvSpPr>
        <p:spPr>
          <a:xfrm>
            <a:off x="5083863" y="3094636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35kDa</a:t>
            </a:r>
            <a:endParaRPr lang="zh-CN" altLang="en-US" sz="900" b="1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63A448B-73ED-4C9C-B01D-C07CA28DA749}"/>
              </a:ext>
            </a:extLst>
          </p:cNvPr>
          <p:cNvSpPr txBox="1"/>
          <p:nvPr/>
        </p:nvSpPr>
        <p:spPr>
          <a:xfrm>
            <a:off x="5083863" y="2481861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0488F78-F964-4C32-8DBD-B72C29142ED1}"/>
              </a:ext>
            </a:extLst>
          </p:cNvPr>
          <p:cNvSpPr txBox="1"/>
          <p:nvPr/>
        </p:nvSpPr>
        <p:spPr>
          <a:xfrm>
            <a:off x="5083863" y="2234211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70kDa</a:t>
            </a:r>
            <a:endParaRPr lang="zh-CN" altLang="en-US" sz="900" b="1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16628F0-19EA-47EF-9548-AAAA6E514E78}"/>
              </a:ext>
            </a:extLst>
          </p:cNvPr>
          <p:cNvSpPr txBox="1"/>
          <p:nvPr/>
        </p:nvSpPr>
        <p:spPr>
          <a:xfrm>
            <a:off x="5102913" y="4158261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40kDa</a:t>
            </a:r>
            <a:endParaRPr lang="zh-CN" altLang="en-US" sz="900" b="1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815CBEB-830D-4B43-8BC0-23BD2DC25EB1}"/>
              </a:ext>
            </a:extLst>
          </p:cNvPr>
          <p:cNvSpPr txBox="1"/>
          <p:nvPr/>
        </p:nvSpPr>
        <p:spPr>
          <a:xfrm>
            <a:off x="5093388" y="4313836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35kDa</a:t>
            </a:r>
            <a:endParaRPr lang="zh-CN" altLang="en-US" sz="900" b="1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206DC94-0FA3-42C8-819E-5BAECE36C8A3}"/>
              </a:ext>
            </a:extLst>
          </p:cNvPr>
          <p:cNvSpPr txBox="1"/>
          <p:nvPr/>
        </p:nvSpPr>
        <p:spPr>
          <a:xfrm>
            <a:off x="5102913" y="3948711"/>
            <a:ext cx="5180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55kDa</a:t>
            </a:r>
            <a:endParaRPr lang="zh-CN" altLang="en-US" sz="900" b="1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0959456-758C-4FE9-9C45-2027C688BB20}"/>
              </a:ext>
            </a:extLst>
          </p:cNvPr>
          <p:cNvSpPr txBox="1"/>
          <p:nvPr/>
        </p:nvSpPr>
        <p:spPr>
          <a:xfrm>
            <a:off x="1762114" y="2393760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/>
              <a:t> P62</a:t>
            </a:r>
            <a:endParaRPr lang="zh-CN" altLang="en-US" sz="1200" b="1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8E9D2D3-15AF-4D55-BC31-8E933E8C97AC}"/>
              </a:ext>
            </a:extLst>
          </p:cNvPr>
          <p:cNvSpPr txBox="1"/>
          <p:nvPr/>
        </p:nvSpPr>
        <p:spPr>
          <a:xfrm>
            <a:off x="1575158" y="4185496"/>
            <a:ext cx="7505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/>
              <a:t> GAPDH</a:t>
            </a:r>
            <a:endParaRPr lang="zh-CN" altLang="en-US" sz="12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9E765FD-E689-4C79-891B-D7A2E66D83C2}"/>
              </a:ext>
            </a:extLst>
          </p:cNvPr>
          <p:cNvSpPr txBox="1"/>
          <p:nvPr/>
        </p:nvSpPr>
        <p:spPr>
          <a:xfrm>
            <a:off x="352301" y="457200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6i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2546778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7132932-219D-4B2B-AD9E-D3B19791F220}"/>
              </a:ext>
            </a:extLst>
          </p:cNvPr>
          <p:cNvSpPr txBox="1"/>
          <p:nvPr/>
        </p:nvSpPr>
        <p:spPr>
          <a:xfrm>
            <a:off x="424872" y="277091"/>
            <a:ext cx="1175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7g</a:t>
            </a:r>
            <a:endParaRPr lang="zh-CN" altLang="en-US" b="1"/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429914D0-E3F2-440A-8C8B-B8D3AAEE597A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t="-4891" r="679" b="-7317"/>
          <a:stretch/>
        </p:blipFill>
        <p:spPr>
          <a:xfrm>
            <a:off x="1300827" y="2450176"/>
            <a:ext cx="4381500" cy="965200"/>
          </a:xfrm>
          <a:prstGeom prst="rect">
            <a:avLst/>
          </a:prstGeom>
          <a:ln>
            <a:noFill/>
          </a:ln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D230048F-1A50-4E2F-A85C-91CD8AECACF9}"/>
              </a:ext>
            </a:extLst>
          </p:cNvPr>
          <p:cNvSpPr txBox="1"/>
          <p:nvPr/>
        </p:nvSpPr>
        <p:spPr>
          <a:xfrm>
            <a:off x="2364289" y="1000167"/>
            <a:ext cx="7537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/>
              <a:t>SOD1</a:t>
            </a:r>
            <a:r>
              <a:rPr lang="en-US" altLang="zh-CN" sz="1050" b="1" baseline="30000"/>
              <a:t>G93A</a:t>
            </a:r>
            <a:endParaRPr lang="zh-CN" altLang="en-US" sz="1050" b="1" baseline="3000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553EE2A-CA11-4602-9D6D-CE41F497E927}"/>
              </a:ext>
            </a:extLst>
          </p:cNvPr>
          <p:cNvSpPr txBox="1"/>
          <p:nvPr/>
        </p:nvSpPr>
        <p:spPr>
          <a:xfrm>
            <a:off x="1982787" y="980134"/>
            <a:ext cx="3882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/>
              <a:t>WT</a:t>
            </a:r>
            <a:endParaRPr lang="zh-CN" altLang="en-US" sz="1050" b="1" baseline="3000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B2F1C103-E68E-4828-B9FD-0E9E5D067E7F}"/>
              </a:ext>
            </a:extLst>
          </p:cNvPr>
          <p:cNvSpPr txBox="1"/>
          <p:nvPr/>
        </p:nvSpPr>
        <p:spPr>
          <a:xfrm>
            <a:off x="1183269" y="1217070"/>
            <a:ext cx="7825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GSK650394</a:t>
            </a:r>
            <a:endParaRPr lang="zh-CN" altLang="en-US" sz="900" b="1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8A53A43-9545-4BDD-91DC-B1E4CB9A50E0}"/>
              </a:ext>
            </a:extLst>
          </p:cNvPr>
          <p:cNvSpPr txBox="1"/>
          <p:nvPr/>
        </p:nvSpPr>
        <p:spPr>
          <a:xfrm>
            <a:off x="1844019" y="1167130"/>
            <a:ext cx="17400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/>
              <a:t>-    +    -    +     </a:t>
            </a:r>
            <a:endParaRPr lang="zh-CN" altLang="en-US" sz="1400" b="1"/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9C7BA9D7-A78D-4C60-9016-1323CB38E88E}"/>
              </a:ext>
            </a:extLst>
          </p:cNvPr>
          <p:cNvCxnSpPr>
            <a:cxnSpLocks/>
          </p:cNvCxnSpPr>
          <p:nvPr/>
        </p:nvCxnSpPr>
        <p:spPr>
          <a:xfrm>
            <a:off x="1915276" y="1229591"/>
            <a:ext cx="43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0" name="图片 49">
            <a:extLst>
              <a:ext uri="{FF2B5EF4-FFF2-40B4-BE49-F238E27FC236}">
                <a16:creationId xmlns:a16="http://schemas.microsoft.com/office/drawing/2014/main" id="{6FFFDEE1-CCEB-414F-96CE-DA052BE88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844" y="2609665"/>
            <a:ext cx="4001649" cy="897844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6A618BBA-B4A7-4740-9297-370F00C243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685" y="1340842"/>
            <a:ext cx="3910592" cy="1178376"/>
          </a:xfrm>
          <a:prstGeom prst="rect">
            <a:avLst/>
          </a:prstGeom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572CCD5D-4FE5-4C45-945F-7CAAC137759E}"/>
              </a:ext>
            </a:extLst>
          </p:cNvPr>
          <p:cNvSpPr txBox="1"/>
          <p:nvPr/>
        </p:nvSpPr>
        <p:spPr>
          <a:xfrm>
            <a:off x="10707682" y="271587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E9D98CA3-6625-4910-9EB8-D52BFD51124B}"/>
              </a:ext>
            </a:extLst>
          </p:cNvPr>
          <p:cNvSpPr txBox="1"/>
          <p:nvPr/>
        </p:nvSpPr>
        <p:spPr>
          <a:xfrm>
            <a:off x="10730772" y="305299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6BD35E2-BDF6-4E27-A7D0-7B9C45C745D5}"/>
              </a:ext>
            </a:extLst>
          </p:cNvPr>
          <p:cNvSpPr txBox="1"/>
          <p:nvPr/>
        </p:nvSpPr>
        <p:spPr>
          <a:xfrm>
            <a:off x="10652263" y="155209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BE51CB5-C2C1-481F-8AEC-DD6E14C0177D}"/>
              </a:ext>
            </a:extLst>
          </p:cNvPr>
          <p:cNvSpPr txBox="1"/>
          <p:nvPr/>
        </p:nvSpPr>
        <p:spPr>
          <a:xfrm>
            <a:off x="10647644" y="199081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15kDa</a:t>
            </a:r>
            <a:endParaRPr lang="zh-CN" altLang="en-US" sz="1200" b="1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84FABDD4-E8F6-46A0-B94B-1A70DEC888FF}"/>
              </a:ext>
            </a:extLst>
          </p:cNvPr>
          <p:cNvSpPr txBox="1"/>
          <p:nvPr/>
        </p:nvSpPr>
        <p:spPr>
          <a:xfrm>
            <a:off x="9081282" y="945497"/>
            <a:ext cx="7537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/>
              <a:t>SOD1</a:t>
            </a:r>
            <a:r>
              <a:rPr lang="en-US" altLang="zh-CN" sz="1050" b="1" baseline="30000"/>
              <a:t>G93A</a:t>
            </a:r>
            <a:endParaRPr lang="zh-CN" altLang="en-US" sz="1050" b="1" baseline="3000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2B3E441C-F842-4AC2-9A09-D4198817B334}"/>
              </a:ext>
            </a:extLst>
          </p:cNvPr>
          <p:cNvSpPr txBox="1"/>
          <p:nvPr/>
        </p:nvSpPr>
        <p:spPr>
          <a:xfrm>
            <a:off x="7919307" y="945497"/>
            <a:ext cx="3882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/>
              <a:t>WT</a:t>
            </a:r>
            <a:endParaRPr lang="zh-CN" altLang="en-US" sz="1050" b="1" baseline="3000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A81E175-B627-426F-97EA-8E50690EA010}"/>
              </a:ext>
            </a:extLst>
          </p:cNvPr>
          <p:cNvSpPr txBox="1"/>
          <p:nvPr/>
        </p:nvSpPr>
        <p:spPr>
          <a:xfrm>
            <a:off x="6834385" y="1103693"/>
            <a:ext cx="7825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00" b="1"/>
              <a:t>GSK650394</a:t>
            </a:r>
            <a:endParaRPr lang="zh-CN" altLang="en-US" sz="900" b="1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60D3EC25-CF99-4D3A-9B70-E91C2DF52980}"/>
              </a:ext>
            </a:extLst>
          </p:cNvPr>
          <p:cNvSpPr txBox="1"/>
          <p:nvPr/>
        </p:nvSpPr>
        <p:spPr>
          <a:xfrm>
            <a:off x="7507142" y="1095489"/>
            <a:ext cx="30539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/>
              <a:t>-    -     +     +     -     -    +    +       </a:t>
            </a:r>
            <a:endParaRPr lang="zh-CN" altLang="en-US" sz="1400" b="1"/>
          </a:p>
        </p:txBody>
      </p: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BF1DE7AB-DBB8-4EDA-B074-1682E1C1ED0F}"/>
              </a:ext>
            </a:extLst>
          </p:cNvPr>
          <p:cNvCxnSpPr>
            <a:cxnSpLocks/>
          </p:cNvCxnSpPr>
          <p:nvPr/>
        </p:nvCxnSpPr>
        <p:spPr>
          <a:xfrm>
            <a:off x="9016271" y="1194954"/>
            <a:ext cx="96289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59389FBE-A980-4A7E-B64B-EF545FDC1A44}"/>
              </a:ext>
            </a:extLst>
          </p:cNvPr>
          <p:cNvCxnSpPr>
            <a:cxnSpLocks/>
          </p:cNvCxnSpPr>
          <p:nvPr/>
        </p:nvCxnSpPr>
        <p:spPr>
          <a:xfrm>
            <a:off x="7690853" y="1218044"/>
            <a:ext cx="96289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6" name="图片 65">
            <a:extLst>
              <a:ext uri="{FF2B5EF4-FFF2-40B4-BE49-F238E27FC236}">
                <a16:creationId xmlns:a16="http://schemas.microsoft.com/office/drawing/2014/main" id="{CA85049D-A39A-4EDD-9AF9-7C6C7ABD1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96" y="1432005"/>
            <a:ext cx="4294054" cy="985358"/>
          </a:xfrm>
          <a:prstGeom prst="rect">
            <a:avLst/>
          </a:prstGeom>
        </p:spPr>
      </p:pic>
      <p:sp>
        <p:nvSpPr>
          <p:cNvPr id="67" name="文本框 66">
            <a:extLst>
              <a:ext uri="{FF2B5EF4-FFF2-40B4-BE49-F238E27FC236}">
                <a16:creationId xmlns:a16="http://schemas.microsoft.com/office/drawing/2014/main" id="{20B6E603-9A7E-4178-8113-2D13C3923CB0}"/>
              </a:ext>
            </a:extLst>
          </p:cNvPr>
          <p:cNvSpPr txBox="1"/>
          <p:nvPr/>
        </p:nvSpPr>
        <p:spPr>
          <a:xfrm>
            <a:off x="5988050" y="1703403"/>
            <a:ext cx="706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b="1" dirty="0"/>
              <a:t>MBP</a:t>
            </a:r>
            <a:endParaRPr lang="zh-CN" altLang="en-US" sz="1100" b="1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DE35E8BD-C12C-4BD7-A57B-66B67B606489}"/>
              </a:ext>
            </a:extLst>
          </p:cNvPr>
          <p:cNvSpPr txBox="1"/>
          <p:nvPr/>
        </p:nvSpPr>
        <p:spPr>
          <a:xfrm>
            <a:off x="6075095" y="3025288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100" b="1"/>
              <a:t>β-ACTIN</a:t>
            </a:r>
            <a:endParaRPr lang="zh-CN" altLang="en-US" sz="1100" b="1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F35B52B-1F88-44A7-A9E4-B096CC03BA10}"/>
              </a:ext>
            </a:extLst>
          </p:cNvPr>
          <p:cNvSpPr txBox="1"/>
          <p:nvPr/>
        </p:nvSpPr>
        <p:spPr>
          <a:xfrm>
            <a:off x="3952482" y="989269"/>
            <a:ext cx="7537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/>
              <a:t>SOD1</a:t>
            </a:r>
            <a:r>
              <a:rPr lang="en-US" altLang="zh-CN" sz="1050" b="1" baseline="30000"/>
              <a:t>G93A</a:t>
            </a:r>
            <a:endParaRPr lang="zh-CN" altLang="en-US" sz="1050" b="1" baseline="30000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C19CE9D5-5DC6-454E-84E5-69D91DF42E83}"/>
              </a:ext>
            </a:extLst>
          </p:cNvPr>
          <p:cNvSpPr txBox="1"/>
          <p:nvPr/>
        </p:nvSpPr>
        <p:spPr>
          <a:xfrm>
            <a:off x="3494780" y="1000167"/>
            <a:ext cx="3882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/>
              <a:t>WT</a:t>
            </a:r>
            <a:endParaRPr lang="zh-CN" altLang="en-US" sz="1050" b="1" baseline="3000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6D55745B-8202-413C-9731-8D1948E1BC0F}"/>
              </a:ext>
            </a:extLst>
          </p:cNvPr>
          <p:cNvSpPr txBox="1"/>
          <p:nvPr/>
        </p:nvSpPr>
        <p:spPr>
          <a:xfrm>
            <a:off x="3411429" y="1167130"/>
            <a:ext cx="1229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/>
              <a:t>-    +    -    +     </a:t>
            </a:r>
            <a:endParaRPr lang="zh-CN" altLang="en-US" sz="1400" b="1"/>
          </a:p>
        </p:txBody>
      </p:sp>
      <p:cxnSp>
        <p:nvCxnSpPr>
          <p:cNvPr id="73" name="直接连接符 72">
            <a:extLst>
              <a:ext uri="{FF2B5EF4-FFF2-40B4-BE49-F238E27FC236}">
                <a16:creationId xmlns:a16="http://schemas.microsoft.com/office/drawing/2014/main" id="{B3127E58-C599-464E-86B9-5A9B0046E71C}"/>
              </a:ext>
            </a:extLst>
          </p:cNvPr>
          <p:cNvCxnSpPr>
            <a:cxnSpLocks/>
          </p:cNvCxnSpPr>
          <p:nvPr/>
        </p:nvCxnSpPr>
        <p:spPr>
          <a:xfrm>
            <a:off x="4090209" y="1241901"/>
            <a:ext cx="43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C2623E9E-30DA-4E1C-B0CC-DE897418742D}"/>
              </a:ext>
            </a:extLst>
          </p:cNvPr>
          <p:cNvCxnSpPr>
            <a:cxnSpLocks/>
          </p:cNvCxnSpPr>
          <p:nvPr/>
        </p:nvCxnSpPr>
        <p:spPr>
          <a:xfrm>
            <a:off x="2494396" y="1229591"/>
            <a:ext cx="43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DBF54807-A85F-4025-BDF3-8699C10FA19A}"/>
              </a:ext>
            </a:extLst>
          </p:cNvPr>
          <p:cNvCxnSpPr>
            <a:cxnSpLocks/>
          </p:cNvCxnSpPr>
          <p:nvPr/>
        </p:nvCxnSpPr>
        <p:spPr>
          <a:xfrm>
            <a:off x="3469756" y="1237211"/>
            <a:ext cx="432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6" name="文本框 75">
            <a:extLst>
              <a:ext uri="{FF2B5EF4-FFF2-40B4-BE49-F238E27FC236}">
                <a16:creationId xmlns:a16="http://schemas.microsoft.com/office/drawing/2014/main" id="{FADAA695-922B-4981-ABDF-38CDA624A749}"/>
              </a:ext>
            </a:extLst>
          </p:cNvPr>
          <p:cNvSpPr txBox="1"/>
          <p:nvPr/>
        </p:nvSpPr>
        <p:spPr>
          <a:xfrm>
            <a:off x="615987" y="1713101"/>
            <a:ext cx="706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100" b="1" dirty="0"/>
              <a:t>MBP</a:t>
            </a:r>
            <a:endParaRPr lang="zh-CN" altLang="en-US" sz="1100" b="1" dirty="0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72738A25-BDD0-4721-B69A-6B1DBAEC4B33}"/>
              </a:ext>
            </a:extLst>
          </p:cNvPr>
          <p:cNvSpPr txBox="1"/>
          <p:nvPr/>
        </p:nvSpPr>
        <p:spPr>
          <a:xfrm>
            <a:off x="600162" y="267208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100" b="1"/>
              <a:t>β-ACTIN</a:t>
            </a:r>
            <a:endParaRPr lang="zh-CN" altLang="en-US" sz="1100" b="1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EB8E4CA5-D2D8-4A18-8281-23C232C2546E}"/>
              </a:ext>
            </a:extLst>
          </p:cNvPr>
          <p:cNvSpPr txBox="1"/>
          <p:nvPr/>
        </p:nvSpPr>
        <p:spPr>
          <a:xfrm>
            <a:off x="4881652" y="2843563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55kDa</a:t>
            </a:r>
            <a:endParaRPr lang="zh-CN" altLang="en-US" sz="1200" b="1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8B32ACC3-76B8-4E01-BD17-E28DC3037AE5}"/>
              </a:ext>
            </a:extLst>
          </p:cNvPr>
          <p:cNvSpPr txBox="1"/>
          <p:nvPr/>
        </p:nvSpPr>
        <p:spPr>
          <a:xfrm>
            <a:off x="4892274" y="305854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40kDa</a:t>
            </a:r>
            <a:endParaRPr lang="zh-CN" altLang="en-US" sz="1200" b="1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564F6C72-F169-4771-89AC-98FD4AA146D7}"/>
              </a:ext>
            </a:extLst>
          </p:cNvPr>
          <p:cNvSpPr txBox="1"/>
          <p:nvPr/>
        </p:nvSpPr>
        <p:spPr>
          <a:xfrm>
            <a:off x="4924370" y="2619351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70kDa</a:t>
            </a:r>
            <a:endParaRPr lang="zh-CN" altLang="en-US" sz="1200" b="1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84ACB61B-5A30-4C96-851A-5FA294878C1F}"/>
              </a:ext>
            </a:extLst>
          </p:cNvPr>
          <p:cNvSpPr txBox="1"/>
          <p:nvPr/>
        </p:nvSpPr>
        <p:spPr>
          <a:xfrm>
            <a:off x="5136575" y="1724118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25kDa</a:t>
            </a:r>
            <a:endParaRPr lang="zh-CN" altLang="en-US" sz="1200" b="1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023B9F0B-2CEB-43DA-8E78-874B450FB059}"/>
              </a:ext>
            </a:extLst>
          </p:cNvPr>
          <p:cNvSpPr txBox="1"/>
          <p:nvPr/>
        </p:nvSpPr>
        <p:spPr>
          <a:xfrm>
            <a:off x="5116716" y="2010445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15kDa</a:t>
            </a:r>
            <a:endParaRPr lang="zh-CN" altLang="en-US" sz="1200" b="1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BBB9EA6F-4ED2-4310-A48B-A11EF29C306B}"/>
              </a:ext>
            </a:extLst>
          </p:cNvPr>
          <p:cNvSpPr txBox="1"/>
          <p:nvPr/>
        </p:nvSpPr>
        <p:spPr>
          <a:xfrm>
            <a:off x="5141193" y="1497827"/>
            <a:ext cx="62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35kDa</a:t>
            </a:r>
            <a:endParaRPr lang="zh-CN" altLang="en-US" sz="1200" b="1"/>
          </a:p>
        </p:txBody>
      </p:sp>
    </p:spTree>
    <p:extLst>
      <p:ext uri="{BB962C8B-B14F-4D97-AF65-F5344CB8AC3E}">
        <p14:creationId xmlns:p14="http://schemas.microsoft.com/office/powerpoint/2010/main" val="2667677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55259C9-1E96-44FF-8F8A-EE067D881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78" y="1642369"/>
            <a:ext cx="3269787" cy="1080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32DD1EE-BA3A-4EF3-8B6C-E1CD87743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95" y="2786728"/>
            <a:ext cx="3240349" cy="108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9858E7E-81E4-446B-BACC-E4E86A0BE4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687" y="2742340"/>
            <a:ext cx="2006354" cy="108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5AE030E-C8C8-405E-9867-BE7FD38212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530"/>
          <a:stretch/>
        </p:blipFill>
        <p:spPr>
          <a:xfrm>
            <a:off x="5601808" y="1633489"/>
            <a:ext cx="1899823" cy="1080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F52C6C9-D6F4-4F02-908A-F1CCD0ED38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520" y="1637967"/>
            <a:ext cx="3354113" cy="1080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B0552FB-AC94-4C31-BAEB-C227037F0A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048" y="2742340"/>
            <a:ext cx="3346882" cy="10800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B6D8371-0AAC-4CE2-8E70-2011CA7A9924}"/>
              </a:ext>
            </a:extLst>
          </p:cNvPr>
          <p:cNvSpPr txBox="1"/>
          <p:nvPr/>
        </p:nvSpPr>
        <p:spPr>
          <a:xfrm>
            <a:off x="1047566" y="1029808"/>
            <a:ext cx="9749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 debris</a:t>
            </a:r>
            <a:endParaRPr lang="zh-CN" altLang="en-US" sz="1000" b="1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5BD7C39-2065-47E4-83B6-5953695DB317}"/>
              </a:ext>
            </a:extLst>
          </p:cNvPr>
          <p:cNvSpPr txBox="1"/>
          <p:nvPr/>
        </p:nvSpPr>
        <p:spPr>
          <a:xfrm>
            <a:off x="1004657" y="1199964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</a:t>
            </a:r>
            <a:endParaRPr lang="zh-CN" altLang="en-US" sz="1000" b="1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B2D038A-6CFF-44DE-B3A4-76B963DF5874}"/>
              </a:ext>
            </a:extLst>
          </p:cNvPr>
          <p:cNvSpPr txBox="1"/>
          <p:nvPr/>
        </p:nvSpPr>
        <p:spPr>
          <a:xfrm>
            <a:off x="1563952" y="1386395"/>
            <a:ext cx="4683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EBSS</a:t>
            </a:r>
            <a:endParaRPr lang="zh-CN" altLang="en-US" sz="1000" b="1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4588927-A31B-4DF3-8F5C-0681DDB07ED5}"/>
              </a:ext>
            </a:extLst>
          </p:cNvPr>
          <p:cNvSpPr txBox="1"/>
          <p:nvPr/>
        </p:nvSpPr>
        <p:spPr>
          <a:xfrm>
            <a:off x="2054907" y="13257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7F6DF01-3624-4DEF-97F4-FB3161470FAB}"/>
              </a:ext>
            </a:extLst>
          </p:cNvPr>
          <p:cNvSpPr txBox="1"/>
          <p:nvPr/>
        </p:nvSpPr>
        <p:spPr>
          <a:xfrm>
            <a:off x="2367105" y="13094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7D7A728-4E5E-4535-88DD-77DDD59963FB}"/>
              </a:ext>
            </a:extLst>
          </p:cNvPr>
          <p:cNvSpPr txBox="1"/>
          <p:nvPr/>
        </p:nvSpPr>
        <p:spPr>
          <a:xfrm>
            <a:off x="2634915" y="131093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C0E92CF-8E60-4FE5-9F32-A5A44EDD747A}"/>
              </a:ext>
            </a:extLst>
          </p:cNvPr>
          <p:cNvSpPr txBox="1"/>
          <p:nvPr/>
        </p:nvSpPr>
        <p:spPr>
          <a:xfrm>
            <a:off x="2947113" y="131241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87ECF665-5AD1-4AEC-BA6C-6AE019CBF0C2}"/>
              </a:ext>
            </a:extLst>
          </p:cNvPr>
          <p:cNvSpPr txBox="1"/>
          <p:nvPr/>
        </p:nvSpPr>
        <p:spPr>
          <a:xfrm>
            <a:off x="2032713" y="1143739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378FCB1-35B2-46AF-9E7F-EAB3532C6D2B}"/>
              </a:ext>
            </a:extLst>
          </p:cNvPr>
          <p:cNvSpPr txBox="1"/>
          <p:nvPr/>
        </p:nvSpPr>
        <p:spPr>
          <a:xfrm>
            <a:off x="2336035" y="1145219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110ECE9-2D44-4DB9-B141-67F079D4B624}"/>
              </a:ext>
            </a:extLst>
          </p:cNvPr>
          <p:cNvSpPr txBox="1"/>
          <p:nvPr/>
        </p:nvSpPr>
        <p:spPr>
          <a:xfrm>
            <a:off x="2025315" y="967665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EFAD0F79-F44D-41A3-BB98-4C8FE85D2446}"/>
              </a:ext>
            </a:extLst>
          </p:cNvPr>
          <p:cNvSpPr txBox="1"/>
          <p:nvPr/>
        </p:nvSpPr>
        <p:spPr>
          <a:xfrm>
            <a:off x="2328637" y="969145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32D82BA-2CDA-4DBC-B866-104A763CEA74}"/>
              </a:ext>
            </a:extLst>
          </p:cNvPr>
          <p:cNvSpPr txBox="1"/>
          <p:nvPr/>
        </p:nvSpPr>
        <p:spPr>
          <a:xfrm>
            <a:off x="2633436" y="11230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4B703F8-FEC4-4E61-A2E8-4FAC8B20EC21}"/>
              </a:ext>
            </a:extLst>
          </p:cNvPr>
          <p:cNvSpPr txBox="1"/>
          <p:nvPr/>
        </p:nvSpPr>
        <p:spPr>
          <a:xfrm>
            <a:off x="2945634" y="112302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813917A3-0A6B-4D57-91DF-295670F13E7D}"/>
              </a:ext>
            </a:extLst>
          </p:cNvPr>
          <p:cNvSpPr txBox="1"/>
          <p:nvPr/>
        </p:nvSpPr>
        <p:spPr>
          <a:xfrm>
            <a:off x="2626038" y="94695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818BB06-0C94-4A65-8477-E60F12F4BB56}"/>
              </a:ext>
            </a:extLst>
          </p:cNvPr>
          <p:cNvSpPr txBox="1"/>
          <p:nvPr/>
        </p:nvSpPr>
        <p:spPr>
          <a:xfrm>
            <a:off x="2938236" y="94695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3C421C0-EDC2-43D7-8241-E9B30A49368D}"/>
              </a:ext>
            </a:extLst>
          </p:cNvPr>
          <p:cNvSpPr txBox="1"/>
          <p:nvPr/>
        </p:nvSpPr>
        <p:spPr>
          <a:xfrm>
            <a:off x="3210484" y="1309458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E830A2F-22E4-4BA9-8B89-46AE43F24B4C}"/>
              </a:ext>
            </a:extLst>
          </p:cNvPr>
          <p:cNvSpPr txBox="1"/>
          <p:nvPr/>
        </p:nvSpPr>
        <p:spPr>
          <a:xfrm>
            <a:off x="3513804" y="1310937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32404A0-58E3-4DEE-97E7-4C21EB5FCFEE}"/>
              </a:ext>
            </a:extLst>
          </p:cNvPr>
          <p:cNvSpPr txBox="1"/>
          <p:nvPr/>
        </p:nvSpPr>
        <p:spPr>
          <a:xfrm>
            <a:off x="3781614" y="1303539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ED529F8-D4C6-44AD-8EE6-E81B2FC3CB23}"/>
              </a:ext>
            </a:extLst>
          </p:cNvPr>
          <p:cNvSpPr txBox="1"/>
          <p:nvPr/>
        </p:nvSpPr>
        <p:spPr>
          <a:xfrm>
            <a:off x="4093812" y="130502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C85FE12-A6C9-4455-93A6-831CD91C5AD9}"/>
              </a:ext>
            </a:extLst>
          </p:cNvPr>
          <p:cNvSpPr txBox="1"/>
          <p:nvPr/>
        </p:nvSpPr>
        <p:spPr>
          <a:xfrm>
            <a:off x="3206045" y="1127464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233867E-D426-4C53-9630-BA84A835F2CD}"/>
              </a:ext>
            </a:extLst>
          </p:cNvPr>
          <p:cNvSpPr txBox="1"/>
          <p:nvPr/>
        </p:nvSpPr>
        <p:spPr>
          <a:xfrm>
            <a:off x="3509367" y="1128944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FA5CD79-9846-4748-BF48-C3AC2E2C958C}"/>
              </a:ext>
            </a:extLst>
          </p:cNvPr>
          <p:cNvSpPr txBox="1"/>
          <p:nvPr/>
        </p:nvSpPr>
        <p:spPr>
          <a:xfrm>
            <a:off x="3198647" y="95139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EC1E5E7-646E-4605-B657-21ADD0BC7848}"/>
              </a:ext>
            </a:extLst>
          </p:cNvPr>
          <p:cNvSpPr txBox="1"/>
          <p:nvPr/>
        </p:nvSpPr>
        <p:spPr>
          <a:xfrm>
            <a:off x="3501969" y="95287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98992EB8-15DC-4CED-9616-3FC8E0D7F248}"/>
              </a:ext>
            </a:extLst>
          </p:cNvPr>
          <p:cNvSpPr txBox="1"/>
          <p:nvPr/>
        </p:nvSpPr>
        <p:spPr>
          <a:xfrm>
            <a:off x="3806768" y="11067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D25520E-11CE-4DED-A944-389CE9D93F4A}"/>
              </a:ext>
            </a:extLst>
          </p:cNvPr>
          <p:cNvSpPr txBox="1"/>
          <p:nvPr/>
        </p:nvSpPr>
        <p:spPr>
          <a:xfrm>
            <a:off x="4118966" y="11067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B27BAFD0-B4FB-4A9F-9C72-DBBDB552F11B}"/>
              </a:ext>
            </a:extLst>
          </p:cNvPr>
          <p:cNvSpPr txBox="1"/>
          <p:nvPr/>
        </p:nvSpPr>
        <p:spPr>
          <a:xfrm>
            <a:off x="3799370" y="9306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61F8672-40E0-4F89-B916-642EA2831AFE}"/>
              </a:ext>
            </a:extLst>
          </p:cNvPr>
          <p:cNvSpPr txBox="1"/>
          <p:nvPr/>
        </p:nvSpPr>
        <p:spPr>
          <a:xfrm>
            <a:off x="4111568" y="9306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87BB6EF-94F5-41E4-82A0-969FEF2D2BDC}"/>
              </a:ext>
            </a:extLst>
          </p:cNvPr>
          <p:cNvSpPr txBox="1"/>
          <p:nvPr/>
        </p:nvSpPr>
        <p:spPr>
          <a:xfrm>
            <a:off x="5088386" y="1102309"/>
            <a:ext cx="9749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 debris</a:t>
            </a:r>
            <a:endParaRPr lang="zh-CN" altLang="en-US" sz="1000" b="1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C27C6C22-9EB9-40DE-8021-E9AE5A3E637C}"/>
              </a:ext>
            </a:extLst>
          </p:cNvPr>
          <p:cNvSpPr txBox="1"/>
          <p:nvPr/>
        </p:nvSpPr>
        <p:spPr>
          <a:xfrm>
            <a:off x="5045477" y="1272465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</a:t>
            </a:r>
            <a:endParaRPr lang="zh-CN" altLang="en-US" sz="1000" b="1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89743C5B-5E96-4DBF-AAA9-39599B5A436A}"/>
              </a:ext>
            </a:extLst>
          </p:cNvPr>
          <p:cNvSpPr txBox="1"/>
          <p:nvPr/>
        </p:nvSpPr>
        <p:spPr>
          <a:xfrm>
            <a:off x="5604772" y="1458896"/>
            <a:ext cx="4683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EBSS</a:t>
            </a:r>
            <a:endParaRPr lang="zh-CN" altLang="en-US" sz="1000" b="1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DD62524-3743-433F-93D9-AA14A0AB1F64}"/>
              </a:ext>
            </a:extLst>
          </p:cNvPr>
          <p:cNvSpPr txBox="1"/>
          <p:nvPr/>
        </p:nvSpPr>
        <p:spPr>
          <a:xfrm>
            <a:off x="6335424" y="13642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F8E4CF1D-B3E4-49A4-9A17-398EADD1C035}"/>
              </a:ext>
            </a:extLst>
          </p:cNvPr>
          <p:cNvSpPr txBox="1"/>
          <p:nvPr/>
        </p:nvSpPr>
        <p:spPr>
          <a:xfrm>
            <a:off x="6313230" y="1207362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6777009-1602-455A-9A70-F5C41FB76D47}"/>
              </a:ext>
            </a:extLst>
          </p:cNvPr>
          <p:cNvSpPr txBox="1"/>
          <p:nvPr/>
        </p:nvSpPr>
        <p:spPr>
          <a:xfrm>
            <a:off x="6305832" y="1031288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3A4620EE-1A84-40A9-925B-3A5C90CE6122}"/>
              </a:ext>
            </a:extLst>
          </p:cNvPr>
          <p:cNvSpPr txBox="1"/>
          <p:nvPr/>
        </p:nvSpPr>
        <p:spPr>
          <a:xfrm>
            <a:off x="5996927" y="13642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05A9AF6-3F79-4451-B09C-5241CD856997}"/>
              </a:ext>
            </a:extLst>
          </p:cNvPr>
          <p:cNvSpPr txBox="1"/>
          <p:nvPr/>
        </p:nvSpPr>
        <p:spPr>
          <a:xfrm>
            <a:off x="5995448" y="11866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EBD4494-F6D9-41FA-9F46-B79C7E802371}"/>
              </a:ext>
            </a:extLst>
          </p:cNvPr>
          <p:cNvSpPr txBox="1"/>
          <p:nvPr/>
        </p:nvSpPr>
        <p:spPr>
          <a:xfrm>
            <a:off x="5988050" y="101057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DA7B3E1B-B95B-4229-852A-F42730D530BE}"/>
              </a:ext>
            </a:extLst>
          </p:cNvPr>
          <p:cNvSpPr txBox="1"/>
          <p:nvPr/>
        </p:nvSpPr>
        <p:spPr>
          <a:xfrm>
            <a:off x="6615070" y="118813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4767CA1-5336-41D7-A24A-A43F4A2977AE}"/>
              </a:ext>
            </a:extLst>
          </p:cNvPr>
          <p:cNvSpPr txBox="1"/>
          <p:nvPr/>
        </p:nvSpPr>
        <p:spPr>
          <a:xfrm>
            <a:off x="6607672" y="101205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D573EB9B-A630-4CA2-B099-01B6F6321FCC}"/>
              </a:ext>
            </a:extLst>
          </p:cNvPr>
          <p:cNvSpPr txBox="1"/>
          <p:nvPr/>
        </p:nvSpPr>
        <p:spPr>
          <a:xfrm>
            <a:off x="6595589" y="1364202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84BF273-032E-4976-B589-E362FBDC34E5}"/>
              </a:ext>
            </a:extLst>
          </p:cNvPr>
          <p:cNvSpPr txBox="1"/>
          <p:nvPr/>
        </p:nvSpPr>
        <p:spPr>
          <a:xfrm>
            <a:off x="6930425" y="1374560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86C2D87-B3F4-4BC6-B2F2-1B34EF82E0DB}"/>
              </a:ext>
            </a:extLst>
          </p:cNvPr>
          <p:cNvSpPr txBox="1"/>
          <p:nvPr/>
        </p:nvSpPr>
        <p:spPr>
          <a:xfrm>
            <a:off x="6910993" y="1041646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8F75EB18-6948-443B-A589-59253F9150CA}"/>
              </a:ext>
            </a:extLst>
          </p:cNvPr>
          <p:cNvSpPr txBox="1"/>
          <p:nvPr/>
        </p:nvSpPr>
        <p:spPr>
          <a:xfrm>
            <a:off x="6921350" y="1211802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57232AF-2F9C-4F54-83ED-87196EBA93EF}"/>
              </a:ext>
            </a:extLst>
          </p:cNvPr>
          <p:cNvSpPr txBox="1"/>
          <p:nvPr/>
        </p:nvSpPr>
        <p:spPr>
          <a:xfrm>
            <a:off x="7593368" y="1077156"/>
            <a:ext cx="9749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Myelin debris</a:t>
            </a:r>
            <a:endParaRPr lang="zh-CN" altLang="en-US" sz="1000" b="1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D5DAD37-D5DB-4CFD-ADB7-C6C7A18805C1}"/>
              </a:ext>
            </a:extLst>
          </p:cNvPr>
          <p:cNvSpPr txBox="1"/>
          <p:nvPr/>
        </p:nvSpPr>
        <p:spPr>
          <a:xfrm>
            <a:off x="7550459" y="1247312"/>
            <a:ext cx="10374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Apoptotic N2a</a:t>
            </a:r>
            <a:endParaRPr lang="zh-CN" altLang="en-US" sz="1000" b="1"/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47699C6-041A-48FB-8638-86C605D2F42C}"/>
              </a:ext>
            </a:extLst>
          </p:cNvPr>
          <p:cNvSpPr txBox="1"/>
          <p:nvPr/>
        </p:nvSpPr>
        <p:spPr>
          <a:xfrm>
            <a:off x="8109754" y="1433743"/>
            <a:ext cx="4683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/>
              <a:t>EBSS</a:t>
            </a:r>
            <a:endParaRPr lang="zh-CN" altLang="en-US" sz="1000" b="1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EC2E1740-C1B4-4395-9192-816E05365FE5}"/>
              </a:ext>
            </a:extLst>
          </p:cNvPr>
          <p:cNvSpPr txBox="1"/>
          <p:nvPr/>
        </p:nvSpPr>
        <p:spPr>
          <a:xfrm>
            <a:off x="8787140" y="1339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92D78FA8-8A61-4BE1-A815-7F69678EA9D6}"/>
              </a:ext>
            </a:extLst>
          </p:cNvPr>
          <p:cNvSpPr txBox="1"/>
          <p:nvPr/>
        </p:nvSpPr>
        <p:spPr>
          <a:xfrm>
            <a:off x="8764946" y="1182209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5B4F371-8E54-4418-A1B0-7F9513986DDC}"/>
              </a:ext>
            </a:extLst>
          </p:cNvPr>
          <p:cNvSpPr txBox="1"/>
          <p:nvPr/>
        </p:nvSpPr>
        <p:spPr>
          <a:xfrm>
            <a:off x="8757548" y="1006135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4B334348-4933-4A9D-85B5-EFFCDD17F5A4}"/>
              </a:ext>
            </a:extLst>
          </p:cNvPr>
          <p:cNvSpPr txBox="1"/>
          <p:nvPr/>
        </p:nvSpPr>
        <p:spPr>
          <a:xfrm>
            <a:off x="8501909" y="133904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AAFF2AA9-1BA8-4D49-834C-40554F50674A}"/>
              </a:ext>
            </a:extLst>
          </p:cNvPr>
          <p:cNvSpPr txBox="1"/>
          <p:nvPr/>
        </p:nvSpPr>
        <p:spPr>
          <a:xfrm>
            <a:off x="8500430" y="11614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2A091E42-6248-4290-8E6C-C2B6435867D0}"/>
              </a:ext>
            </a:extLst>
          </p:cNvPr>
          <p:cNvSpPr txBox="1"/>
          <p:nvPr/>
        </p:nvSpPr>
        <p:spPr>
          <a:xfrm>
            <a:off x="8493032" y="98542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275BC39C-82CC-4008-8DCE-2F511C136750}"/>
              </a:ext>
            </a:extLst>
          </p:cNvPr>
          <p:cNvSpPr txBox="1"/>
          <p:nvPr/>
        </p:nvSpPr>
        <p:spPr>
          <a:xfrm>
            <a:off x="9075664" y="116297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757FA61A-D99E-437D-8783-440388E6B469}"/>
              </a:ext>
            </a:extLst>
          </p:cNvPr>
          <p:cNvSpPr txBox="1"/>
          <p:nvPr/>
        </p:nvSpPr>
        <p:spPr>
          <a:xfrm>
            <a:off x="9068266" y="98690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ACEA34BD-A83A-4471-B4A0-59EF2CB12599}"/>
              </a:ext>
            </a:extLst>
          </p:cNvPr>
          <p:cNvSpPr txBox="1"/>
          <p:nvPr/>
        </p:nvSpPr>
        <p:spPr>
          <a:xfrm>
            <a:off x="9056183" y="1349209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AD3AAB2D-A2FF-4A17-8922-7E36D1B43852}"/>
              </a:ext>
            </a:extLst>
          </p:cNvPr>
          <p:cNvSpPr txBox="1"/>
          <p:nvPr/>
        </p:nvSpPr>
        <p:spPr>
          <a:xfrm>
            <a:off x="9274326" y="1359567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971D4800-E5EB-4A88-B16B-BC5024851DAF}"/>
              </a:ext>
            </a:extLst>
          </p:cNvPr>
          <p:cNvSpPr txBox="1"/>
          <p:nvPr/>
        </p:nvSpPr>
        <p:spPr>
          <a:xfrm>
            <a:off x="9265054" y="1016493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02C6A9F6-BDC0-4D51-B180-1C3A7A87D1C3}"/>
              </a:ext>
            </a:extLst>
          </p:cNvPr>
          <p:cNvSpPr txBox="1"/>
          <p:nvPr/>
        </p:nvSpPr>
        <p:spPr>
          <a:xfrm>
            <a:off x="9275411" y="1186649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43385190-2078-4CDF-8D83-3617287944F2}"/>
              </a:ext>
            </a:extLst>
          </p:cNvPr>
          <p:cNvSpPr txBox="1"/>
          <p:nvPr/>
        </p:nvSpPr>
        <p:spPr>
          <a:xfrm>
            <a:off x="9987105" y="13494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2CC63CC2-AB83-4D2F-81C7-D62314000770}"/>
              </a:ext>
            </a:extLst>
          </p:cNvPr>
          <p:cNvSpPr txBox="1"/>
          <p:nvPr/>
        </p:nvSpPr>
        <p:spPr>
          <a:xfrm>
            <a:off x="9964911" y="1192567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C58D3EE4-B64F-4770-AF6F-6313FCC36D8F}"/>
              </a:ext>
            </a:extLst>
          </p:cNvPr>
          <p:cNvSpPr txBox="1"/>
          <p:nvPr/>
        </p:nvSpPr>
        <p:spPr>
          <a:xfrm>
            <a:off x="9957513" y="1016493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D2AB4E79-4398-442C-99E7-C0C783C55E5A}"/>
              </a:ext>
            </a:extLst>
          </p:cNvPr>
          <p:cNvSpPr txBox="1"/>
          <p:nvPr/>
        </p:nvSpPr>
        <p:spPr>
          <a:xfrm>
            <a:off x="9701874" y="134940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40378677-FE73-47D7-A6EE-0176957F92A2}"/>
              </a:ext>
            </a:extLst>
          </p:cNvPr>
          <p:cNvSpPr txBox="1"/>
          <p:nvPr/>
        </p:nvSpPr>
        <p:spPr>
          <a:xfrm>
            <a:off x="9700395" y="117185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9CD3C225-B5E8-439F-AE8F-30115C95D43D}"/>
              </a:ext>
            </a:extLst>
          </p:cNvPr>
          <p:cNvSpPr txBox="1"/>
          <p:nvPr/>
        </p:nvSpPr>
        <p:spPr>
          <a:xfrm>
            <a:off x="9692997" y="99578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923103C6-DC83-4471-A0F6-BAF57657AE7B}"/>
              </a:ext>
            </a:extLst>
          </p:cNvPr>
          <p:cNvSpPr txBox="1"/>
          <p:nvPr/>
        </p:nvSpPr>
        <p:spPr>
          <a:xfrm>
            <a:off x="10275629" y="11733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8BDAF15E-1372-46BF-8F17-F000CE025637}"/>
              </a:ext>
            </a:extLst>
          </p:cNvPr>
          <p:cNvSpPr txBox="1"/>
          <p:nvPr/>
        </p:nvSpPr>
        <p:spPr>
          <a:xfrm>
            <a:off x="10268231" y="9972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-</a:t>
            </a:r>
            <a:endParaRPr lang="zh-CN" altLang="en-US" b="1"/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6108ACE5-194A-457C-ADF5-2EB65B3055B8}"/>
              </a:ext>
            </a:extLst>
          </p:cNvPr>
          <p:cNvSpPr txBox="1"/>
          <p:nvPr/>
        </p:nvSpPr>
        <p:spPr>
          <a:xfrm>
            <a:off x="10261228" y="1349407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02D5FE0E-F285-4629-AB4F-5DB9A41739B0}"/>
              </a:ext>
            </a:extLst>
          </p:cNvPr>
          <p:cNvSpPr txBox="1"/>
          <p:nvPr/>
        </p:nvSpPr>
        <p:spPr>
          <a:xfrm>
            <a:off x="10469211" y="1359765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B734F7C9-0110-4D07-8C25-1EB891D54EA5}"/>
              </a:ext>
            </a:extLst>
          </p:cNvPr>
          <p:cNvSpPr txBox="1"/>
          <p:nvPr/>
        </p:nvSpPr>
        <p:spPr>
          <a:xfrm>
            <a:off x="10465019" y="1026851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1231422A-5057-46C8-B1FD-802403533B75}"/>
              </a:ext>
            </a:extLst>
          </p:cNvPr>
          <p:cNvSpPr txBox="1"/>
          <p:nvPr/>
        </p:nvSpPr>
        <p:spPr>
          <a:xfrm>
            <a:off x="10475376" y="1197007"/>
            <a:ext cx="34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+</a:t>
            </a:r>
            <a:endParaRPr lang="zh-CN" altLang="en-US" b="1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2B74C9C2-4AF5-45DA-AC09-2219059565B6}"/>
              </a:ext>
            </a:extLst>
          </p:cNvPr>
          <p:cNvSpPr txBox="1"/>
          <p:nvPr/>
        </p:nvSpPr>
        <p:spPr>
          <a:xfrm>
            <a:off x="965494" y="1893905"/>
            <a:ext cx="5549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/>
              <a:t>SGK1</a:t>
            </a:r>
            <a:endParaRPr lang="zh-CN" altLang="en-US" sz="1200" b="1"/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0639D8BA-E8E3-4F58-BEF8-4DC2C2381088}"/>
              </a:ext>
            </a:extLst>
          </p:cNvPr>
          <p:cNvSpPr txBox="1"/>
          <p:nvPr/>
        </p:nvSpPr>
        <p:spPr>
          <a:xfrm>
            <a:off x="773139" y="3139556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100" b="1"/>
              <a:t>β-ACTIN</a:t>
            </a:r>
            <a:endParaRPr lang="zh-CN" altLang="en-US" sz="1100" b="1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10003291-8D54-43B5-B555-2CF5999A6645}"/>
              </a:ext>
            </a:extLst>
          </p:cNvPr>
          <p:cNvSpPr txBox="1"/>
          <p:nvPr/>
        </p:nvSpPr>
        <p:spPr>
          <a:xfrm>
            <a:off x="4707268" y="1738767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1A5DF1DC-7ABE-4CEC-98F4-6EEA7AC4394E}"/>
              </a:ext>
            </a:extLst>
          </p:cNvPr>
          <p:cNvSpPr txBox="1"/>
          <p:nvPr/>
        </p:nvSpPr>
        <p:spPr>
          <a:xfrm>
            <a:off x="4721556" y="1963326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0CECAB2A-BF00-4D05-81FE-7B0DD44DB9B7}"/>
              </a:ext>
            </a:extLst>
          </p:cNvPr>
          <p:cNvSpPr txBox="1"/>
          <p:nvPr/>
        </p:nvSpPr>
        <p:spPr>
          <a:xfrm>
            <a:off x="4716793" y="2174639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28C04810-8B31-4CC9-B5CA-E81291DDD695}"/>
              </a:ext>
            </a:extLst>
          </p:cNvPr>
          <p:cNvSpPr txBox="1"/>
          <p:nvPr/>
        </p:nvSpPr>
        <p:spPr>
          <a:xfrm>
            <a:off x="4708562" y="2461937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3C77F364-9001-44B1-8900-8371EEB51EC7}"/>
              </a:ext>
            </a:extLst>
          </p:cNvPr>
          <p:cNvSpPr txBox="1"/>
          <p:nvPr/>
        </p:nvSpPr>
        <p:spPr>
          <a:xfrm>
            <a:off x="4699870" y="2885466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2EB4C988-BE37-4A0C-A994-290DEB60CFD6}"/>
              </a:ext>
            </a:extLst>
          </p:cNvPr>
          <p:cNvSpPr txBox="1"/>
          <p:nvPr/>
        </p:nvSpPr>
        <p:spPr>
          <a:xfrm>
            <a:off x="4714158" y="311002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FDEE0B87-3400-4309-81B7-26F8846D9303}"/>
              </a:ext>
            </a:extLst>
          </p:cNvPr>
          <p:cNvSpPr txBox="1"/>
          <p:nvPr/>
        </p:nvSpPr>
        <p:spPr>
          <a:xfrm>
            <a:off x="4709395" y="3321338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750E492B-12AD-410F-BD24-11FF4C385B44}"/>
              </a:ext>
            </a:extLst>
          </p:cNvPr>
          <p:cNvSpPr txBox="1"/>
          <p:nvPr/>
        </p:nvSpPr>
        <p:spPr>
          <a:xfrm>
            <a:off x="4701164" y="3608636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AD7EA72C-5662-4DD5-805E-30D34A9912B4}"/>
              </a:ext>
            </a:extLst>
          </p:cNvPr>
          <p:cNvSpPr txBox="1"/>
          <p:nvPr/>
        </p:nvSpPr>
        <p:spPr>
          <a:xfrm>
            <a:off x="7568837" y="2824802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DAEAF407-BAAC-4348-B60F-840BC4648D93}"/>
              </a:ext>
            </a:extLst>
          </p:cNvPr>
          <p:cNvSpPr txBox="1"/>
          <p:nvPr/>
        </p:nvSpPr>
        <p:spPr>
          <a:xfrm>
            <a:off x="7583125" y="3049361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46EEAA21-0ABC-453B-9CD2-1A0702FDD501}"/>
              </a:ext>
            </a:extLst>
          </p:cNvPr>
          <p:cNvSpPr txBox="1"/>
          <p:nvPr/>
        </p:nvSpPr>
        <p:spPr>
          <a:xfrm>
            <a:off x="7578362" y="3260674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3392AF24-872B-47B3-AAAE-A641AD69E884}"/>
              </a:ext>
            </a:extLst>
          </p:cNvPr>
          <p:cNvSpPr txBox="1"/>
          <p:nvPr/>
        </p:nvSpPr>
        <p:spPr>
          <a:xfrm>
            <a:off x="7570131" y="3547972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3255FDA2-3514-421A-AD5D-2B1E0B09D356}"/>
              </a:ext>
            </a:extLst>
          </p:cNvPr>
          <p:cNvSpPr txBox="1"/>
          <p:nvPr/>
        </p:nvSpPr>
        <p:spPr>
          <a:xfrm>
            <a:off x="7428274" y="170769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B43A0500-E01D-47EB-8B1D-5C35D10B2D11}"/>
              </a:ext>
            </a:extLst>
          </p:cNvPr>
          <p:cNvSpPr txBox="1"/>
          <p:nvPr/>
        </p:nvSpPr>
        <p:spPr>
          <a:xfrm>
            <a:off x="7442562" y="1932254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63A023FA-6A60-4781-9F83-0F229769DDA0}"/>
              </a:ext>
            </a:extLst>
          </p:cNvPr>
          <p:cNvSpPr txBox="1"/>
          <p:nvPr/>
        </p:nvSpPr>
        <p:spPr>
          <a:xfrm>
            <a:off x="7437799" y="2143567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84385DED-56B0-413A-A361-7A4C26836943}"/>
              </a:ext>
            </a:extLst>
          </p:cNvPr>
          <p:cNvSpPr txBox="1"/>
          <p:nvPr/>
        </p:nvSpPr>
        <p:spPr>
          <a:xfrm>
            <a:off x="7429568" y="243086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6B55F7CE-958C-497B-A83F-D9C0AAA2B55E}"/>
              </a:ext>
            </a:extLst>
          </p:cNvPr>
          <p:cNvSpPr txBox="1"/>
          <p:nvPr/>
        </p:nvSpPr>
        <p:spPr>
          <a:xfrm>
            <a:off x="10883167" y="1780196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76F86147-34E4-4A56-A77B-5A738B3D10CE}"/>
              </a:ext>
            </a:extLst>
          </p:cNvPr>
          <p:cNvSpPr txBox="1"/>
          <p:nvPr/>
        </p:nvSpPr>
        <p:spPr>
          <a:xfrm>
            <a:off x="10897455" y="2004755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F05BB9E3-86EA-4AE1-83CC-75838F30A00C}"/>
              </a:ext>
            </a:extLst>
          </p:cNvPr>
          <p:cNvSpPr txBox="1"/>
          <p:nvPr/>
        </p:nvSpPr>
        <p:spPr>
          <a:xfrm>
            <a:off x="10892692" y="2189434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7008A756-5B09-4120-A598-8B91F8DE13B5}"/>
              </a:ext>
            </a:extLst>
          </p:cNvPr>
          <p:cNvSpPr txBox="1"/>
          <p:nvPr/>
        </p:nvSpPr>
        <p:spPr>
          <a:xfrm>
            <a:off x="10884461" y="2441220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17" name="文本框 116">
            <a:extLst>
              <a:ext uri="{FF2B5EF4-FFF2-40B4-BE49-F238E27FC236}">
                <a16:creationId xmlns:a16="http://schemas.microsoft.com/office/drawing/2014/main" id="{D06ACCEF-5506-4C82-9D83-D575EC89F695}"/>
              </a:ext>
            </a:extLst>
          </p:cNvPr>
          <p:cNvSpPr txBox="1"/>
          <p:nvPr/>
        </p:nvSpPr>
        <p:spPr>
          <a:xfrm>
            <a:off x="10946790" y="2873629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70KDa</a:t>
            </a:r>
            <a:endParaRPr lang="zh-CN" altLang="en-US" sz="800" b="1"/>
          </a:p>
        </p:txBody>
      </p:sp>
      <p:sp>
        <p:nvSpPr>
          <p:cNvPr id="118" name="文本框 117">
            <a:extLst>
              <a:ext uri="{FF2B5EF4-FFF2-40B4-BE49-F238E27FC236}">
                <a16:creationId xmlns:a16="http://schemas.microsoft.com/office/drawing/2014/main" id="{C5DCD436-E066-4C27-B85F-CE69C30F2BC7}"/>
              </a:ext>
            </a:extLst>
          </p:cNvPr>
          <p:cNvSpPr txBox="1"/>
          <p:nvPr/>
        </p:nvSpPr>
        <p:spPr>
          <a:xfrm>
            <a:off x="10961078" y="3098188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55KDa</a:t>
            </a:r>
            <a:endParaRPr lang="zh-CN" altLang="en-US" sz="800" b="1"/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71B82341-9350-4946-8CF6-1EBD9C454773}"/>
              </a:ext>
            </a:extLst>
          </p:cNvPr>
          <p:cNvSpPr txBox="1"/>
          <p:nvPr/>
        </p:nvSpPr>
        <p:spPr>
          <a:xfrm>
            <a:off x="10956315" y="3282867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40KDa</a:t>
            </a:r>
            <a:endParaRPr lang="zh-CN" altLang="en-US" sz="800" b="1"/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7E0E1E55-EB0B-48B5-AFFD-9EA0DE981BC7}"/>
              </a:ext>
            </a:extLst>
          </p:cNvPr>
          <p:cNvSpPr txBox="1"/>
          <p:nvPr/>
        </p:nvSpPr>
        <p:spPr>
          <a:xfrm>
            <a:off x="10948084" y="3534653"/>
            <a:ext cx="4892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b="1"/>
              <a:t>35KDa</a:t>
            </a:r>
            <a:endParaRPr lang="zh-CN" altLang="en-US" sz="800" b="1"/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EBAFABB9-A086-48E9-8E9E-15DA122CEA78}"/>
              </a:ext>
            </a:extLst>
          </p:cNvPr>
          <p:cNvSpPr txBox="1"/>
          <p:nvPr/>
        </p:nvSpPr>
        <p:spPr>
          <a:xfrm>
            <a:off x="229317" y="426128"/>
            <a:ext cx="1255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/>
              <a:t>Figure s7a</a:t>
            </a:r>
            <a:endParaRPr lang="zh-CN" altLang="en-US" b="1"/>
          </a:p>
        </p:txBody>
      </p:sp>
    </p:spTree>
    <p:extLst>
      <p:ext uri="{BB962C8B-B14F-4D97-AF65-F5344CB8AC3E}">
        <p14:creationId xmlns:p14="http://schemas.microsoft.com/office/powerpoint/2010/main" val="3122766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1048</Words>
  <Application>Microsoft Office PowerPoint</Application>
  <PresentationFormat>宽屏</PresentationFormat>
  <Paragraphs>621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5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梅俊 何</dc:creator>
  <cp:lastModifiedBy>梅俊 何</cp:lastModifiedBy>
  <cp:revision>111</cp:revision>
  <dcterms:created xsi:type="dcterms:W3CDTF">2025-10-31T11:29:51Z</dcterms:created>
  <dcterms:modified xsi:type="dcterms:W3CDTF">2026-05-27T12:48:35Z</dcterms:modified>
</cp:coreProperties>
</file>