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tiff" ContentType="image/tiff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66" r:id="rId3"/>
    <p:sldId id="257" r:id="rId5"/>
    <p:sldId id="270" r:id="rId6"/>
    <p:sldId id="269" r:id="rId7"/>
    <p:sldId id="267" r:id="rId8"/>
    <p:sldId id="263" r:id="rId9"/>
    <p:sldId id="264" r:id="rId10"/>
    <p:sldId id="271" r:id="rId11"/>
    <p:sldId id="258" r:id="rId12"/>
  </p:sldIdLst>
  <p:sldSz cx="6858000" cy="9906000" type="A4"/>
  <p:notesSz cx="6858000" cy="9144000"/>
  <p:custDataLst>
    <p:tags r:id="rId1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62" userDrawn="1">
          <p15:clr>
            <a:srgbClr val="A4A3A4"/>
          </p15:clr>
        </p15:guide>
        <p15:guide id="2" pos="2273" userDrawn="1">
          <p15:clr>
            <a:srgbClr val="A4A3A4"/>
          </p15:clr>
        </p15:guide>
        <p15:guide id="3" pos="1654" userDrawn="1">
          <p15:clr>
            <a:srgbClr val="A4A3A4"/>
          </p15:clr>
        </p15:guide>
        <p15:guide id="4" orient="horz" pos="3078" userDrawn="1">
          <p15:clr>
            <a:srgbClr val="A4A3A4"/>
          </p15:clr>
        </p15:guide>
        <p15:guide id="6" pos="3070" userDrawn="1">
          <p15:clr>
            <a:srgbClr val="A4A3A4"/>
          </p15:clr>
        </p15:guide>
        <p15:guide id="7" pos="878" userDrawn="1">
          <p15:clr>
            <a:srgbClr val="A4A3A4"/>
          </p15:clr>
        </p15:guide>
        <p15:guide id="9" orient="horz" pos="1201" userDrawn="1">
          <p15:clr>
            <a:srgbClr val="A4A3A4"/>
          </p15:clr>
        </p15:guide>
        <p15:guide id="10" orient="horz" pos="5407" userDrawn="1">
          <p15:clr>
            <a:srgbClr val="A4A3A4"/>
          </p15:clr>
        </p15:guide>
        <p15:guide id="11" pos="173" userDrawn="1">
          <p15:clr>
            <a:srgbClr val="A4A3A4"/>
          </p15:clr>
        </p15:guide>
        <p15:guide id="12" pos="2460" userDrawn="1">
          <p15:clr>
            <a:srgbClr val="A4A3A4"/>
          </p15:clr>
        </p15:guide>
        <p15:guide id="13" pos="1526" userDrawn="1">
          <p15:clr>
            <a:srgbClr val="A4A3A4"/>
          </p15:clr>
        </p15:guide>
        <p15:guide id="16" orient="horz" pos="1850" userDrawn="1">
          <p15:clr>
            <a:srgbClr val="A4A3A4"/>
          </p15:clr>
        </p15:guide>
        <p15:guide id="18" orient="horz" pos="5931" userDrawn="1">
          <p15:clr>
            <a:srgbClr val="A4A3A4"/>
          </p15:clr>
        </p15:guide>
        <p15:guide id="20" orient="horz" pos="343" userDrawn="1">
          <p15:clr>
            <a:srgbClr val="A4A3A4"/>
          </p15:clr>
        </p15:guide>
        <p15:guide id="21" orient="horz" pos="5211" userDrawn="1">
          <p15:clr>
            <a:srgbClr val="A4A3A4"/>
          </p15:clr>
        </p15:guide>
        <p15:guide id="22" pos="3511" userDrawn="1">
          <p15:clr>
            <a:srgbClr val="A4A3A4"/>
          </p15:clr>
        </p15:guide>
        <p15:guide id="23" orient="horz" pos="39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6233" autoAdjust="0"/>
  </p:normalViewPr>
  <p:slideViewPr>
    <p:cSldViewPr snapToGrid="0" showGuides="1">
      <p:cViewPr>
        <p:scale>
          <a:sx n="125" d="100"/>
          <a:sy n="125" d="100"/>
        </p:scale>
        <p:origin x="276" y="-2178"/>
      </p:cViewPr>
      <p:guideLst>
        <p:guide orient="horz" pos="562"/>
        <p:guide pos="2273"/>
        <p:guide pos="1654"/>
        <p:guide orient="horz" pos="3078"/>
        <p:guide pos="3070"/>
        <p:guide pos="878"/>
        <p:guide orient="horz" pos="1201"/>
        <p:guide orient="horz" pos="5407"/>
        <p:guide pos="173"/>
        <p:guide pos="2460"/>
        <p:guide pos="1526"/>
        <p:guide orient="horz" pos="1850"/>
        <p:guide orient="horz" pos="5931"/>
        <p:guide orient="horz" pos="343"/>
        <p:guide orient="horz" pos="5211"/>
        <p:guide pos="3511"/>
        <p:guide orient="horz" pos="39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gs" Target="tags/tag54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9" Type="http://schemas.openxmlformats.org/officeDocument/2006/relationships/image" Target="../media/image12.emf"/><Relationship Id="rId8" Type="http://schemas.openxmlformats.org/officeDocument/2006/relationships/image" Target="../media/image11.emf"/><Relationship Id="rId7" Type="http://schemas.openxmlformats.org/officeDocument/2006/relationships/image" Target="../media/image10.emf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0" Type="http://schemas.openxmlformats.org/officeDocument/2006/relationships/image" Target="../media/image13.emf"/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9" Type="http://schemas.openxmlformats.org/officeDocument/2006/relationships/image" Target="../media/image43.emf"/><Relationship Id="rId8" Type="http://schemas.openxmlformats.org/officeDocument/2006/relationships/image" Target="../media/image42.emf"/><Relationship Id="rId7" Type="http://schemas.openxmlformats.org/officeDocument/2006/relationships/image" Target="../media/image41.emf"/><Relationship Id="rId6" Type="http://schemas.openxmlformats.org/officeDocument/2006/relationships/image" Target="../media/image40.emf"/><Relationship Id="rId5" Type="http://schemas.openxmlformats.org/officeDocument/2006/relationships/image" Target="../media/image39.emf"/><Relationship Id="rId4" Type="http://schemas.openxmlformats.org/officeDocument/2006/relationships/image" Target="../media/image38.emf"/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6" Type="http://schemas.openxmlformats.org/officeDocument/2006/relationships/image" Target="../media/image60.emf"/><Relationship Id="rId15" Type="http://schemas.openxmlformats.org/officeDocument/2006/relationships/image" Target="../media/image49.emf"/><Relationship Id="rId14" Type="http://schemas.openxmlformats.org/officeDocument/2006/relationships/image" Target="../media/image48.emf"/><Relationship Id="rId13" Type="http://schemas.openxmlformats.org/officeDocument/2006/relationships/image" Target="../media/image47.emf"/><Relationship Id="rId12" Type="http://schemas.openxmlformats.org/officeDocument/2006/relationships/image" Target="../media/image46.emf"/><Relationship Id="rId11" Type="http://schemas.openxmlformats.org/officeDocument/2006/relationships/image" Target="../media/image45.emf"/><Relationship Id="rId10" Type="http://schemas.openxmlformats.org/officeDocument/2006/relationships/image" Target="../media/image44.emf"/><Relationship Id="rId1" Type="http://schemas.openxmlformats.org/officeDocument/2006/relationships/image" Target="../media/image28.emf"/></Relationships>
</file>

<file path=ppt/drawings/_rels/vmlDrawing3.vml.rels><?xml version="1.0" encoding="UTF-8" standalone="yes"?>
<Relationships xmlns="http://schemas.openxmlformats.org/package/2006/relationships"><Relationship Id="rId9" Type="http://schemas.openxmlformats.org/officeDocument/2006/relationships/image" Target="../media/image79.emf"/><Relationship Id="rId8" Type="http://schemas.openxmlformats.org/officeDocument/2006/relationships/image" Target="../media/image74.emf"/><Relationship Id="rId7" Type="http://schemas.openxmlformats.org/officeDocument/2006/relationships/image" Target="../media/image73.emf"/><Relationship Id="rId6" Type="http://schemas.openxmlformats.org/officeDocument/2006/relationships/image" Target="../media/image72.emf"/><Relationship Id="rId5" Type="http://schemas.openxmlformats.org/officeDocument/2006/relationships/image" Target="../media/image71.emf"/><Relationship Id="rId4" Type="http://schemas.openxmlformats.org/officeDocument/2006/relationships/image" Target="../media/image70.emf"/><Relationship Id="rId3" Type="http://schemas.openxmlformats.org/officeDocument/2006/relationships/image" Target="../media/image69.emf"/><Relationship Id="rId2" Type="http://schemas.openxmlformats.org/officeDocument/2006/relationships/image" Target="../media/image66.emf"/><Relationship Id="rId15" Type="http://schemas.openxmlformats.org/officeDocument/2006/relationships/image" Target="../media/image89.emf"/><Relationship Id="rId14" Type="http://schemas.openxmlformats.org/officeDocument/2006/relationships/image" Target="../media/image88.emf"/><Relationship Id="rId13" Type="http://schemas.openxmlformats.org/officeDocument/2006/relationships/image" Target="../media/image87.emf"/><Relationship Id="rId12" Type="http://schemas.openxmlformats.org/officeDocument/2006/relationships/image" Target="../media/image86.emf"/><Relationship Id="rId11" Type="http://schemas.openxmlformats.org/officeDocument/2006/relationships/image" Target="../media/image85.emf"/><Relationship Id="rId10" Type="http://schemas.openxmlformats.org/officeDocument/2006/relationships/image" Target="../media/image84.emf"/><Relationship Id="rId1" Type="http://schemas.openxmlformats.org/officeDocument/2006/relationships/image" Target="../media/image63.emf"/></Relationships>
</file>

<file path=ppt/drawings/_rels/vmlDrawing4.vml.rels><?xml version="1.0" encoding="UTF-8" standalone="yes"?>
<Relationships xmlns="http://schemas.openxmlformats.org/package/2006/relationships"><Relationship Id="rId9" Type="http://schemas.openxmlformats.org/officeDocument/2006/relationships/image" Target="../media/image102.emf"/><Relationship Id="rId8" Type="http://schemas.openxmlformats.org/officeDocument/2006/relationships/image" Target="../media/image101.emf"/><Relationship Id="rId7" Type="http://schemas.openxmlformats.org/officeDocument/2006/relationships/image" Target="../media/image100.emf"/><Relationship Id="rId6" Type="http://schemas.openxmlformats.org/officeDocument/2006/relationships/image" Target="../media/image99.emf"/><Relationship Id="rId5" Type="http://schemas.openxmlformats.org/officeDocument/2006/relationships/image" Target="../media/image98.emf"/><Relationship Id="rId4" Type="http://schemas.openxmlformats.org/officeDocument/2006/relationships/image" Target="../media/image97.emf"/><Relationship Id="rId3" Type="http://schemas.openxmlformats.org/officeDocument/2006/relationships/image" Target="../media/image96.emf"/><Relationship Id="rId2" Type="http://schemas.openxmlformats.org/officeDocument/2006/relationships/image" Target="../media/image95.emf"/><Relationship Id="rId14" Type="http://schemas.openxmlformats.org/officeDocument/2006/relationships/image" Target="../media/image107.emf"/><Relationship Id="rId13" Type="http://schemas.openxmlformats.org/officeDocument/2006/relationships/image" Target="../media/image106.emf"/><Relationship Id="rId12" Type="http://schemas.openxmlformats.org/officeDocument/2006/relationships/image" Target="../media/image105.emf"/><Relationship Id="rId11" Type="http://schemas.openxmlformats.org/officeDocument/2006/relationships/image" Target="../media/image104.emf"/><Relationship Id="rId10" Type="http://schemas.openxmlformats.org/officeDocument/2006/relationships/image" Target="../media/image103.emf"/><Relationship Id="rId1" Type="http://schemas.openxmlformats.org/officeDocument/2006/relationships/image" Target="../media/image94.emf"/></Relationships>
</file>

<file path=ppt/drawings/_rels/vmlDrawing5.vml.rels><?xml version="1.0" encoding="UTF-8" standalone="yes"?>
<Relationships xmlns="http://schemas.openxmlformats.org/package/2006/relationships"><Relationship Id="rId5" Type="http://schemas.openxmlformats.org/officeDocument/2006/relationships/image" Target="../media/image113.emf"/><Relationship Id="rId4" Type="http://schemas.openxmlformats.org/officeDocument/2006/relationships/image" Target="../media/image112.emf"/><Relationship Id="rId3" Type="http://schemas.openxmlformats.org/officeDocument/2006/relationships/image" Target="../media/image110.emf"/><Relationship Id="rId2" Type="http://schemas.openxmlformats.org/officeDocument/2006/relationships/image" Target="../media/image109.emf"/><Relationship Id="rId1" Type="http://schemas.openxmlformats.org/officeDocument/2006/relationships/image" Target="../media/image108.emf"/></Relationships>
</file>

<file path=ppt/drawings/_rels/vmlDrawing6.vml.rels><?xml version="1.0" encoding="UTF-8" standalone="yes"?>
<Relationships xmlns="http://schemas.openxmlformats.org/package/2006/relationships"><Relationship Id="rId9" Type="http://schemas.openxmlformats.org/officeDocument/2006/relationships/image" Target="../media/image144.emf"/><Relationship Id="rId8" Type="http://schemas.openxmlformats.org/officeDocument/2006/relationships/image" Target="../media/image143.emf"/><Relationship Id="rId7" Type="http://schemas.openxmlformats.org/officeDocument/2006/relationships/image" Target="../media/image142.emf"/><Relationship Id="rId6" Type="http://schemas.openxmlformats.org/officeDocument/2006/relationships/image" Target="../media/image141.emf"/><Relationship Id="rId5" Type="http://schemas.openxmlformats.org/officeDocument/2006/relationships/image" Target="../media/image140.emf"/><Relationship Id="rId4" Type="http://schemas.openxmlformats.org/officeDocument/2006/relationships/image" Target="../media/image139.emf"/><Relationship Id="rId3" Type="http://schemas.openxmlformats.org/officeDocument/2006/relationships/image" Target="../media/image138.emf"/><Relationship Id="rId2" Type="http://schemas.openxmlformats.org/officeDocument/2006/relationships/image" Target="../media/image137.emf"/><Relationship Id="rId11" Type="http://schemas.openxmlformats.org/officeDocument/2006/relationships/image" Target="../media/image146.emf"/><Relationship Id="rId10" Type="http://schemas.openxmlformats.org/officeDocument/2006/relationships/image" Target="../media/image145.emf"/><Relationship Id="rId1" Type="http://schemas.openxmlformats.org/officeDocument/2006/relationships/image" Target="../media/image136.emf"/></Relationships>
</file>

<file path=ppt/drawings/_rels/vmlDrawing7.vml.rels><?xml version="1.0" encoding="UTF-8" standalone="yes"?>
<Relationships xmlns="http://schemas.openxmlformats.org/package/2006/relationships"><Relationship Id="rId9" Type="http://schemas.openxmlformats.org/officeDocument/2006/relationships/image" Target="../media/image171.emf"/><Relationship Id="rId8" Type="http://schemas.openxmlformats.org/officeDocument/2006/relationships/image" Target="../media/image170.emf"/><Relationship Id="rId7" Type="http://schemas.openxmlformats.org/officeDocument/2006/relationships/image" Target="../media/image169.emf"/><Relationship Id="rId6" Type="http://schemas.openxmlformats.org/officeDocument/2006/relationships/image" Target="../media/image168.emf"/><Relationship Id="rId5" Type="http://schemas.openxmlformats.org/officeDocument/2006/relationships/image" Target="../media/image167.emf"/><Relationship Id="rId4" Type="http://schemas.openxmlformats.org/officeDocument/2006/relationships/image" Target="../media/image166.emf"/><Relationship Id="rId3" Type="http://schemas.openxmlformats.org/officeDocument/2006/relationships/image" Target="../media/image165.emf"/><Relationship Id="rId2" Type="http://schemas.openxmlformats.org/officeDocument/2006/relationships/image" Target="../media/image164.emf"/><Relationship Id="rId11" Type="http://schemas.openxmlformats.org/officeDocument/2006/relationships/image" Target="../media/image173.emf"/><Relationship Id="rId10" Type="http://schemas.openxmlformats.org/officeDocument/2006/relationships/image" Target="../media/image172.emf"/><Relationship Id="rId1" Type="http://schemas.openxmlformats.org/officeDocument/2006/relationships/image" Target="../media/image163.emf"/></Relationships>
</file>

<file path=ppt/drawings/_rels/vmlDrawing8.vml.rels><?xml version="1.0" encoding="UTF-8" standalone="yes"?>
<Relationships xmlns="http://schemas.openxmlformats.org/package/2006/relationships"><Relationship Id="rId6" Type="http://schemas.openxmlformats.org/officeDocument/2006/relationships/image" Target="../media/image213.emf"/><Relationship Id="rId5" Type="http://schemas.openxmlformats.org/officeDocument/2006/relationships/image" Target="../media/image212.emf"/><Relationship Id="rId4" Type="http://schemas.openxmlformats.org/officeDocument/2006/relationships/image" Target="../media/image211.emf"/><Relationship Id="rId3" Type="http://schemas.openxmlformats.org/officeDocument/2006/relationships/image" Target="../media/image210.emf"/><Relationship Id="rId2" Type="http://schemas.openxmlformats.org/officeDocument/2006/relationships/image" Target="../media/image209.emf"/><Relationship Id="rId1" Type="http://schemas.openxmlformats.org/officeDocument/2006/relationships/image" Target="../media/image20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8EB4D-94F7-44F9-AA81-D3B1D6AC61E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946014-8605-4A96-8DE0-7116B737917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946014-8605-4A96-8DE0-7116B73791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946014-8605-4A96-8DE0-7116B737917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6E74-D7A1-490F-B041-45A290EDC7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6A49-17B0-4D01-9AD6-41B08A4D5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6E74-D7A1-490F-B041-45A290EDC7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6A49-17B0-4D01-9AD6-41B08A4D5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6E74-D7A1-490F-B041-45A290EDC7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6A49-17B0-4D01-9AD6-41B08A4D5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6E74-D7A1-490F-B041-45A290EDC7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6A49-17B0-4D01-9AD6-41B08A4D5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6E74-D7A1-490F-B041-45A290EDC7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6A49-17B0-4D01-9AD6-41B08A4D5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6E74-D7A1-490F-B041-45A290EDC7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6A49-17B0-4D01-9AD6-41B08A4D5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6E74-D7A1-490F-B041-45A290EDC7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6A49-17B0-4D01-9AD6-41B08A4D5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6E74-D7A1-490F-B041-45A290EDC7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6A49-17B0-4D01-9AD6-41B08A4D5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6E74-D7A1-490F-B041-45A290EDC7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6A49-17B0-4D01-9AD6-41B08A4D5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6E74-D7A1-490F-B041-45A290EDC7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6A49-17B0-4D01-9AD6-41B08A4D5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F6E74-D7A1-490F-B041-45A290EDC7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F6A49-17B0-4D01-9AD6-41B08A4D532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F6E74-D7A1-490F-B041-45A290EDC79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F6A49-17B0-4D01-9AD6-41B08A4D532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emf"/><Relationship Id="rId8" Type="http://schemas.openxmlformats.org/officeDocument/2006/relationships/oleObject" Target="../embeddings/oleObject3.bin"/><Relationship Id="rId7" Type="http://schemas.openxmlformats.org/officeDocument/2006/relationships/image" Target="../media/image5.emf"/><Relationship Id="rId6" Type="http://schemas.openxmlformats.org/officeDocument/2006/relationships/oleObject" Target="../embeddings/oleObject2.bin"/><Relationship Id="rId5" Type="http://schemas.openxmlformats.org/officeDocument/2006/relationships/image" Target="../media/image4.emf"/><Relationship Id="rId40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39" Type="http://schemas.openxmlformats.org/officeDocument/2006/relationships/vmlDrawing" Target="../drawings/vmlDrawing1.vml"/><Relationship Id="rId38" Type="http://schemas.openxmlformats.org/officeDocument/2006/relationships/slideLayout" Target="../slideLayouts/slideLayout1.xml"/><Relationship Id="rId37" Type="http://schemas.openxmlformats.org/officeDocument/2006/relationships/image" Target="../media/image27.png"/><Relationship Id="rId36" Type="http://schemas.openxmlformats.org/officeDocument/2006/relationships/image" Target="../media/image26.png"/><Relationship Id="rId35" Type="http://schemas.openxmlformats.org/officeDocument/2006/relationships/image" Target="../media/image25.png"/><Relationship Id="rId34" Type="http://schemas.openxmlformats.org/officeDocument/2006/relationships/image" Target="../media/image24.png"/><Relationship Id="rId33" Type="http://schemas.openxmlformats.org/officeDocument/2006/relationships/image" Target="../media/image23.png"/><Relationship Id="rId32" Type="http://schemas.openxmlformats.org/officeDocument/2006/relationships/image" Target="../media/image22.png"/><Relationship Id="rId31" Type="http://schemas.openxmlformats.org/officeDocument/2006/relationships/image" Target="../media/image21.png"/><Relationship Id="rId30" Type="http://schemas.openxmlformats.org/officeDocument/2006/relationships/image" Target="../media/image20.png"/><Relationship Id="rId3" Type="http://schemas.openxmlformats.org/officeDocument/2006/relationships/image" Target="../media/image3.jpeg"/><Relationship Id="rId29" Type="http://schemas.openxmlformats.org/officeDocument/2006/relationships/image" Target="../media/image19.png"/><Relationship Id="rId28" Type="http://schemas.openxmlformats.org/officeDocument/2006/relationships/image" Target="../media/image18.png"/><Relationship Id="rId27" Type="http://schemas.openxmlformats.org/officeDocument/2006/relationships/image" Target="../media/image17.png"/><Relationship Id="rId26" Type="http://schemas.openxmlformats.org/officeDocument/2006/relationships/image" Target="../media/image16.png"/><Relationship Id="rId25" Type="http://schemas.openxmlformats.org/officeDocument/2006/relationships/image" Target="../media/image15.tiff"/><Relationship Id="rId24" Type="http://schemas.openxmlformats.org/officeDocument/2006/relationships/image" Target="../media/image14.jpeg"/><Relationship Id="rId23" Type="http://schemas.openxmlformats.org/officeDocument/2006/relationships/image" Target="../media/image13.emf"/><Relationship Id="rId22" Type="http://schemas.openxmlformats.org/officeDocument/2006/relationships/oleObject" Target="../embeddings/oleObject10.bin"/><Relationship Id="rId21" Type="http://schemas.openxmlformats.org/officeDocument/2006/relationships/image" Target="../media/image12.emf"/><Relationship Id="rId20" Type="http://schemas.openxmlformats.org/officeDocument/2006/relationships/oleObject" Target="../embeddings/oleObject9.bin"/><Relationship Id="rId2" Type="http://schemas.openxmlformats.org/officeDocument/2006/relationships/image" Target="../media/image2.jpeg"/><Relationship Id="rId19" Type="http://schemas.openxmlformats.org/officeDocument/2006/relationships/image" Target="../media/image11.emf"/><Relationship Id="rId18" Type="http://schemas.openxmlformats.org/officeDocument/2006/relationships/oleObject" Target="../embeddings/oleObject8.bin"/><Relationship Id="rId17" Type="http://schemas.openxmlformats.org/officeDocument/2006/relationships/image" Target="../media/image10.emf"/><Relationship Id="rId16" Type="http://schemas.openxmlformats.org/officeDocument/2006/relationships/oleObject" Target="../embeddings/oleObject7.bin"/><Relationship Id="rId15" Type="http://schemas.openxmlformats.org/officeDocument/2006/relationships/image" Target="../media/image9.emf"/><Relationship Id="rId14" Type="http://schemas.openxmlformats.org/officeDocument/2006/relationships/oleObject" Target="../embeddings/oleObject6.bin"/><Relationship Id="rId13" Type="http://schemas.openxmlformats.org/officeDocument/2006/relationships/image" Target="../media/image8.emf"/><Relationship Id="rId12" Type="http://schemas.openxmlformats.org/officeDocument/2006/relationships/oleObject" Target="../embeddings/oleObject5.bin"/><Relationship Id="rId11" Type="http://schemas.openxmlformats.org/officeDocument/2006/relationships/image" Target="../media/image7.emf"/><Relationship Id="rId10" Type="http://schemas.openxmlformats.org/officeDocument/2006/relationships/oleObject" Target="../embeddings/oleObject4.bin"/><Relationship Id="rId1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3.png"/><Relationship Id="rId8" Type="http://schemas.openxmlformats.org/officeDocument/2006/relationships/image" Target="../media/image32.png"/><Relationship Id="rId7" Type="http://schemas.openxmlformats.org/officeDocument/2006/relationships/image" Target="../media/image31.png"/><Relationship Id="rId6" Type="http://schemas.openxmlformats.org/officeDocument/2006/relationships/image" Target="../media/image30.emf"/><Relationship Id="rId55" Type="http://schemas.openxmlformats.org/officeDocument/2006/relationships/vmlDrawing" Target="../drawings/vmlDrawing2.vml"/><Relationship Id="rId54" Type="http://schemas.openxmlformats.org/officeDocument/2006/relationships/slideLayout" Target="../slideLayouts/slideLayout2.xml"/><Relationship Id="rId53" Type="http://schemas.openxmlformats.org/officeDocument/2006/relationships/tags" Target="../tags/tag2.xml"/><Relationship Id="rId52" Type="http://schemas.openxmlformats.org/officeDocument/2006/relationships/tags" Target="../tags/tag1.xml"/><Relationship Id="rId51" Type="http://schemas.openxmlformats.org/officeDocument/2006/relationships/image" Target="../media/image62.png"/><Relationship Id="rId50" Type="http://schemas.openxmlformats.org/officeDocument/2006/relationships/image" Target="../media/image61.png"/><Relationship Id="rId5" Type="http://schemas.openxmlformats.org/officeDocument/2006/relationships/oleObject" Target="../embeddings/oleObject13.bin"/><Relationship Id="rId49" Type="http://schemas.openxmlformats.org/officeDocument/2006/relationships/image" Target="../media/image60.emf"/><Relationship Id="rId48" Type="http://schemas.openxmlformats.org/officeDocument/2006/relationships/oleObject" Target="../embeddings/oleObject26.bin"/><Relationship Id="rId47" Type="http://schemas.openxmlformats.org/officeDocument/2006/relationships/image" Target="../media/image59.png"/><Relationship Id="rId46" Type="http://schemas.openxmlformats.org/officeDocument/2006/relationships/image" Target="../media/image58.png"/><Relationship Id="rId45" Type="http://schemas.openxmlformats.org/officeDocument/2006/relationships/image" Target="../media/image57.png"/><Relationship Id="rId44" Type="http://schemas.openxmlformats.org/officeDocument/2006/relationships/image" Target="../media/image56.png"/><Relationship Id="rId43" Type="http://schemas.openxmlformats.org/officeDocument/2006/relationships/image" Target="../media/image55.png"/><Relationship Id="rId42" Type="http://schemas.openxmlformats.org/officeDocument/2006/relationships/image" Target="../media/image54.png"/><Relationship Id="rId41" Type="http://schemas.openxmlformats.org/officeDocument/2006/relationships/image" Target="../media/image53.png"/><Relationship Id="rId40" Type="http://schemas.openxmlformats.org/officeDocument/2006/relationships/image" Target="../media/image52.png"/><Relationship Id="rId4" Type="http://schemas.openxmlformats.org/officeDocument/2006/relationships/image" Target="../media/image29.emf"/><Relationship Id="rId39" Type="http://schemas.openxmlformats.org/officeDocument/2006/relationships/image" Target="../media/image51.png"/><Relationship Id="rId38" Type="http://schemas.openxmlformats.org/officeDocument/2006/relationships/image" Target="../media/image50.png"/><Relationship Id="rId37" Type="http://schemas.openxmlformats.org/officeDocument/2006/relationships/image" Target="../media/image49.emf"/><Relationship Id="rId36" Type="http://schemas.openxmlformats.org/officeDocument/2006/relationships/oleObject" Target="../embeddings/oleObject25.bin"/><Relationship Id="rId35" Type="http://schemas.openxmlformats.org/officeDocument/2006/relationships/image" Target="../media/image48.emf"/><Relationship Id="rId34" Type="http://schemas.openxmlformats.org/officeDocument/2006/relationships/oleObject" Target="../embeddings/oleObject24.bin"/><Relationship Id="rId33" Type="http://schemas.openxmlformats.org/officeDocument/2006/relationships/image" Target="../media/image47.emf"/><Relationship Id="rId32" Type="http://schemas.openxmlformats.org/officeDocument/2006/relationships/oleObject" Target="../embeddings/oleObject23.bin"/><Relationship Id="rId31" Type="http://schemas.openxmlformats.org/officeDocument/2006/relationships/image" Target="../media/image46.emf"/><Relationship Id="rId30" Type="http://schemas.openxmlformats.org/officeDocument/2006/relationships/oleObject" Target="../embeddings/oleObject22.bin"/><Relationship Id="rId3" Type="http://schemas.openxmlformats.org/officeDocument/2006/relationships/oleObject" Target="../embeddings/oleObject12.bin"/><Relationship Id="rId29" Type="http://schemas.openxmlformats.org/officeDocument/2006/relationships/image" Target="../media/image45.emf"/><Relationship Id="rId28" Type="http://schemas.openxmlformats.org/officeDocument/2006/relationships/oleObject" Target="../embeddings/oleObject21.bin"/><Relationship Id="rId27" Type="http://schemas.openxmlformats.org/officeDocument/2006/relationships/image" Target="../media/image44.emf"/><Relationship Id="rId26" Type="http://schemas.openxmlformats.org/officeDocument/2006/relationships/oleObject" Target="../embeddings/oleObject20.bin"/><Relationship Id="rId25" Type="http://schemas.openxmlformats.org/officeDocument/2006/relationships/image" Target="../media/image43.emf"/><Relationship Id="rId24" Type="http://schemas.openxmlformats.org/officeDocument/2006/relationships/oleObject" Target="../embeddings/oleObject19.bin"/><Relationship Id="rId23" Type="http://schemas.openxmlformats.org/officeDocument/2006/relationships/image" Target="../media/image42.emf"/><Relationship Id="rId22" Type="http://schemas.openxmlformats.org/officeDocument/2006/relationships/oleObject" Target="../embeddings/oleObject18.bin"/><Relationship Id="rId21" Type="http://schemas.openxmlformats.org/officeDocument/2006/relationships/image" Target="../media/image41.emf"/><Relationship Id="rId20" Type="http://schemas.openxmlformats.org/officeDocument/2006/relationships/oleObject" Target="../embeddings/oleObject17.bin"/><Relationship Id="rId2" Type="http://schemas.openxmlformats.org/officeDocument/2006/relationships/image" Target="../media/image28.emf"/><Relationship Id="rId19" Type="http://schemas.openxmlformats.org/officeDocument/2006/relationships/image" Target="../media/image40.emf"/><Relationship Id="rId18" Type="http://schemas.openxmlformats.org/officeDocument/2006/relationships/oleObject" Target="../embeddings/oleObject16.bin"/><Relationship Id="rId17" Type="http://schemas.openxmlformats.org/officeDocument/2006/relationships/image" Target="../media/image39.emf"/><Relationship Id="rId16" Type="http://schemas.openxmlformats.org/officeDocument/2006/relationships/oleObject" Target="../embeddings/oleObject15.bin"/><Relationship Id="rId15" Type="http://schemas.openxmlformats.org/officeDocument/2006/relationships/image" Target="../media/image38.emf"/><Relationship Id="rId14" Type="http://schemas.openxmlformats.org/officeDocument/2006/relationships/oleObject" Target="../embeddings/oleObject14.bin"/><Relationship Id="rId13" Type="http://schemas.openxmlformats.org/officeDocument/2006/relationships/image" Target="../media/image37.png"/><Relationship Id="rId12" Type="http://schemas.openxmlformats.org/officeDocument/2006/relationships/image" Target="../media/image36.png"/><Relationship Id="rId11" Type="http://schemas.openxmlformats.org/officeDocument/2006/relationships/image" Target="../media/image35.png"/><Relationship Id="rId10" Type="http://schemas.openxmlformats.org/officeDocument/2006/relationships/image" Target="../media/image34.png"/><Relationship Id="rId1" Type="http://schemas.openxmlformats.org/officeDocument/2006/relationships/oleObject" Target="../embeddings/oleObject11.bin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7.png"/><Relationship Id="rId8" Type="http://schemas.openxmlformats.org/officeDocument/2006/relationships/tags" Target="../tags/tag4.xml"/><Relationship Id="rId7" Type="http://schemas.openxmlformats.org/officeDocument/2006/relationships/tags" Target="../tags/tag3.xml"/><Relationship Id="rId6" Type="http://schemas.openxmlformats.org/officeDocument/2006/relationships/image" Target="../media/image66.emf"/><Relationship Id="rId50" Type="http://schemas.openxmlformats.org/officeDocument/2006/relationships/vmlDrawing" Target="../drawings/vmlDrawing3.vml"/><Relationship Id="rId5" Type="http://schemas.openxmlformats.org/officeDocument/2006/relationships/oleObject" Target="../embeddings/oleObject28.bin"/><Relationship Id="rId49" Type="http://schemas.openxmlformats.org/officeDocument/2006/relationships/slideLayout" Target="../slideLayouts/slideLayout2.xml"/><Relationship Id="rId48" Type="http://schemas.openxmlformats.org/officeDocument/2006/relationships/image" Target="../media/image93.png"/><Relationship Id="rId47" Type="http://schemas.openxmlformats.org/officeDocument/2006/relationships/image" Target="../media/image92.png"/><Relationship Id="rId46" Type="http://schemas.openxmlformats.org/officeDocument/2006/relationships/image" Target="../media/image91.png"/><Relationship Id="rId45" Type="http://schemas.openxmlformats.org/officeDocument/2006/relationships/image" Target="../media/image90.png"/><Relationship Id="rId44" Type="http://schemas.openxmlformats.org/officeDocument/2006/relationships/image" Target="../media/image89.emf"/><Relationship Id="rId43" Type="http://schemas.openxmlformats.org/officeDocument/2006/relationships/oleObject" Target="../embeddings/oleObject41.bin"/><Relationship Id="rId42" Type="http://schemas.openxmlformats.org/officeDocument/2006/relationships/image" Target="../media/image88.emf"/><Relationship Id="rId41" Type="http://schemas.openxmlformats.org/officeDocument/2006/relationships/oleObject" Target="../embeddings/oleObject40.bin"/><Relationship Id="rId40" Type="http://schemas.openxmlformats.org/officeDocument/2006/relationships/image" Target="../media/image87.emf"/><Relationship Id="rId4" Type="http://schemas.openxmlformats.org/officeDocument/2006/relationships/image" Target="../media/image65.png"/><Relationship Id="rId39" Type="http://schemas.openxmlformats.org/officeDocument/2006/relationships/oleObject" Target="../embeddings/oleObject39.bin"/><Relationship Id="rId38" Type="http://schemas.openxmlformats.org/officeDocument/2006/relationships/image" Target="../media/image86.emf"/><Relationship Id="rId37" Type="http://schemas.openxmlformats.org/officeDocument/2006/relationships/oleObject" Target="../embeddings/oleObject38.bin"/><Relationship Id="rId36" Type="http://schemas.openxmlformats.org/officeDocument/2006/relationships/image" Target="../media/image85.emf"/><Relationship Id="rId35" Type="http://schemas.openxmlformats.org/officeDocument/2006/relationships/oleObject" Target="../embeddings/oleObject37.bin"/><Relationship Id="rId34" Type="http://schemas.openxmlformats.org/officeDocument/2006/relationships/image" Target="../media/image84.emf"/><Relationship Id="rId33" Type="http://schemas.openxmlformats.org/officeDocument/2006/relationships/oleObject" Target="../embeddings/oleObject36.bin"/><Relationship Id="rId32" Type="http://schemas.openxmlformats.org/officeDocument/2006/relationships/image" Target="../media/image83.png"/><Relationship Id="rId31" Type="http://schemas.openxmlformats.org/officeDocument/2006/relationships/image" Target="../media/image82.png"/><Relationship Id="rId30" Type="http://schemas.openxmlformats.org/officeDocument/2006/relationships/image" Target="../media/image81.png"/><Relationship Id="rId3" Type="http://schemas.openxmlformats.org/officeDocument/2006/relationships/image" Target="../media/image64.png"/><Relationship Id="rId29" Type="http://schemas.openxmlformats.org/officeDocument/2006/relationships/image" Target="../media/image80.png"/><Relationship Id="rId28" Type="http://schemas.openxmlformats.org/officeDocument/2006/relationships/image" Target="../media/image79.emf"/><Relationship Id="rId27" Type="http://schemas.openxmlformats.org/officeDocument/2006/relationships/oleObject" Target="../embeddings/oleObject35.bin"/><Relationship Id="rId26" Type="http://schemas.openxmlformats.org/officeDocument/2006/relationships/image" Target="../media/image78.jpeg"/><Relationship Id="rId25" Type="http://schemas.openxmlformats.org/officeDocument/2006/relationships/image" Target="../media/image77.png"/><Relationship Id="rId24" Type="http://schemas.openxmlformats.org/officeDocument/2006/relationships/image" Target="../media/image76.png"/><Relationship Id="rId23" Type="http://schemas.openxmlformats.org/officeDocument/2006/relationships/image" Target="../media/image75.png"/><Relationship Id="rId22" Type="http://schemas.openxmlformats.org/officeDocument/2006/relationships/image" Target="../media/image74.emf"/><Relationship Id="rId21" Type="http://schemas.openxmlformats.org/officeDocument/2006/relationships/oleObject" Target="../embeddings/oleObject34.bin"/><Relationship Id="rId20" Type="http://schemas.openxmlformats.org/officeDocument/2006/relationships/image" Target="../media/image73.emf"/><Relationship Id="rId2" Type="http://schemas.openxmlformats.org/officeDocument/2006/relationships/image" Target="../media/image63.emf"/><Relationship Id="rId19" Type="http://schemas.openxmlformats.org/officeDocument/2006/relationships/oleObject" Target="../embeddings/oleObject33.bin"/><Relationship Id="rId18" Type="http://schemas.openxmlformats.org/officeDocument/2006/relationships/image" Target="../media/image72.emf"/><Relationship Id="rId17" Type="http://schemas.openxmlformats.org/officeDocument/2006/relationships/oleObject" Target="../embeddings/oleObject32.bin"/><Relationship Id="rId16" Type="http://schemas.openxmlformats.org/officeDocument/2006/relationships/image" Target="../media/image71.emf"/><Relationship Id="rId15" Type="http://schemas.openxmlformats.org/officeDocument/2006/relationships/oleObject" Target="../embeddings/oleObject31.bin"/><Relationship Id="rId14" Type="http://schemas.openxmlformats.org/officeDocument/2006/relationships/image" Target="../media/image70.emf"/><Relationship Id="rId13" Type="http://schemas.openxmlformats.org/officeDocument/2006/relationships/oleObject" Target="../embeddings/oleObject30.bin"/><Relationship Id="rId12" Type="http://schemas.openxmlformats.org/officeDocument/2006/relationships/image" Target="../media/image69.emf"/><Relationship Id="rId11" Type="http://schemas.openxmlformats.org/officeDocument/2006/relationships/oleObject" Target="../embeddings/oleObject29.bin"/><Relationship Id="rId10" Type="http://schemas.openxmlformats.org/officeDocument/2006/relationships/image" Target="../media/image68.png"/><Relationship Id="rId1" Type="http://schemas.openxmlformats.org/officeDocument/2006/relationships/oleObject" Target="../embeddings/oleObject27.bin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6.bin"/><Relationship Id="rId8" Type="http://schemas.openxmlformats.org/officeDocument/2006/relationships/image" Target="../media/image97.emf"/><Relationship Id="rId7" Type="http://schemas.openxmlformats.org/officeDocument/2006/relationships/oleObject" Target="../embeddings/oleObject45.bin"/><Relationship Id="rId6" Type="http://schemas.openxmlformats.org/officeDocument/2006/relationships/image" Target="../media/image96.e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95.emf"/><Relationship Id="rId30" Type="http://schemas.openxmlformats.org/officeDocument/2006/relationships/vmlDrawing" Target="../drawings/vmlDrawing4.vml"/><Relationship Id="rId3" Type="http://schemas.openxmlformats.org/officeDocument/2006/relationships/oleObject" Target="../embeddings/oleObject43.bin"/><Relationship Id="rId29" Type="http://schemas.openxmlformats.org/officeDocument/2006/relationships/slideLayout" Target="../slideLayouts/slideLayout2.xml"/><Relationship Id="rId28" Type="http://schemas.openxmlformats.org/officeDocument/2006/relationships/image" Target="../media/image107.emf"/><Relationship Id="rId27" Type="http://schemas.openxmlformats.org/officeDocument/2006/relationships/oleObject" Target="../embeddings/oleObject55.bin"/><Relationship Id="rId26" Type="http://schemas.openxmlformats.org/officeDocument/2006/relationships/image" Target="../media/image106.emf"/><Relationship Id="rId25" Type="http://schemas.openxmlformats.org/officeDocument/2006/relationships/oleObject" Target="../embeddings/oleObject54.bin"/><Relationship Id="rId24" Type="http://schemas.openxmlformats.org/officeDocument/2006/relationships/image" Target="../media/image105.emf"/><Relationship Id="rId23" Type="http://schemas.openxmlformats.org/officeDocument/2006/relationships/oleObject" Target="../embeddings/oleObject53.bin"/><Relationship Id="rId22" Type="http://schemas.openxmlformats.org/officeDocument/2006/relationships/image" Target="../media/image104.emf"/><Relationship Id="rId21" Type="http://schemas.openxmlformats.org/officeDocument/2006/relationships/oleObject" Target="../embeddings/oleObject52.bin"/><Relationship Id="rId20" Type="http://schemas.openxmlformats.org/officeDocument/2006/relationships/image" Target="../media/image103.emf"/><Relationship Id="rId2" Type="http://schemas.openxmlformats.org/officeDocument/2006/relationships/image" Target="../media/image94.emf"/><Relationship Id="rId19" Type="http://schemas.openxmlformats.org/officeDocument/2006/relationships/oleObject" Target="../embeddings/oleObject51.bin"/><Relationship Id="rId18" Type="http://schemas.openxmlformats.org/officeDocument/2006/relationships/image" Target="../media/image102.emf"/><Relationship Id="rId17" Type="http://schemas.openxmlformats.org/officeDocument/2006/relationships/oleObject" Target="../embeddings/oleObject50.bin"/><Relationship Id="rId16" Type="http://schemas.openxmlformats.org/officeDocument/2006/relationships/image" Target="../media/image101.emf"/><Relationship Id="rId15" Type="http://schemas.openxmlformats.org/officeDocument/2006/relationships/oleObject" Target="../embeddings/oleObject49.bin"/><Relationship Id="rId14" Type="http://schemas.openxmlformats.org/officeDocument/2006/relationships/image" Target="../media/image100.emf"/><Relationship Id="rId13" Type="http://schemas.openxmlformats.org/officeDocument/2006/relationships/oleObject" Target="../embeddings/oleObject48.bin"/><Relationship Id="rId12" Type="http://schemas.openxmlformats.org/officeDocument/2006/relationships/image" Target="../media/image99.emf"/><Relationship Id="rId11" Type="http://schemas.openxmlformats.org/officeDocument/2006/relationships/oleObject" Target="../embeddings/oleObject47.bin"/><Relationship Id="rId10" Type="http://schemas.openxmlformats.org/officeDocument/2006/relationships/image" Target="../media/image98.emf"/><Relationship Id="rId1" Type="http://schemas.openxmlformats.org/officeDocument/2006/relationships/oleObject" Target="../embeddings/oleObject42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2.emf"/><Relationship Id="rId8" Type="http://schemas.openxmlformats.org/officeDocument/2006/relationships/oleObject" Target="../embeddings/oleObject59.bin"/><Relationship Id="rId7" Type="http://schemas.openxmlformats.org/officeDocument/2006/relationships/image" Target="../media/image111.tiff"/><Relationship Id="rId6" Type="http://schemas.openxmlformats.org/officeDocument/2006/relationships/image" Target="../media/image110.e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109.emf"/><Relationship Id="rId36" Type="http://schemas.openxmlformats.org/officeDocument/2006/relationships/notesSlide" Target="../notesSlides/notesSlide2.xml"/><Relationship Id="rId35" Type="http://schemas.openxmlformats.org/officeDocument/2006/relationships/vmlDrawing" Target="../drawings/vmlDrawing5.vml"/><Relationship Id="rId34" Type="http://schemas.openxmlformats.org/officeDocument/2006/relationships/slideLayout" Target="../slideLayouts/slideLayout2.xml"/><Relationship Id="rId33" Type="http://schemas.openxmlformats.org/officeDocument/2006/relationships/image" Target="../media/image135.png"/><Relationship Id="rId32" Type="http://schemas.openxmlformats.org/officeDocument/2006/relationships/image" Target="../media/image134.png"/><Relationship Id="rId31" Type="http://schemas.openxmlformats.org/officeDocument/2006/relationships/image" Target="../media/image133.png"/><Relationship Id="rId30" Type="http://schemas.openxmlformats.org/officeDocument/2006/relationships/image" Target="../media/image132.png"/><Relationship Id="rId3" Type="http://schemas.openxmlformats.org/officeDocument/2006/relationships/oleObject" Target="../embeddings/oleObject57.bin"/><Relationship Id="rId29" Type="http://schemas.openxmlformats.org/officeDocument/2006/relationships/image" Target="../media/image131.png"/><Relationship Id="rId28" Type="http://schemas.openxmlformats.org/officeDocument/2006/relationships/image" Target="../media/image130.png"/><Relationship Id="rId27" Type="http://schemas.openxmlformats.org/officeDocument/2006/relationships/image" Target="../media/image129.png"/><Relationship Id="rId26" Type="http://schemas.openxmlformats.org/officeDocument/2006/relationships/image" Target="../media/image128.png"/><Relationship Id="rId25" Type="http://schemas.openxmlformats.org/officeDocument/2006/relationships/image" Target="../media/image127.png"/><Relationship Id="rId24" Type="http://schemas.openxmlformats.org/officeDocument/2006/relationships/image" Target="../media/image126.png"/><Relationship Id="rId23" Type="http://schemas.openxmlformats.org/officeDocument/2006/relationships/image" Target="../media/image125.png"/><Relationship Id="rId22" Type="http://schemas.openxmlformats.org/officeDocument/2006/relationships/image" Target="../media/image124.png"/><Relationship Id="rId21" Type="http://schemas.openxmlformats.org/officeDocument/2006/relationships/image" Target="../media/image123.png"/><Relationship Id="rId20" Type="http://schemas.openxmlformats.org/officeDocument/2006/relationships/image" Target="../media/image122.png"/><Relationship Id="rId2" Type="http://schemas.openxmlformats.org/officeDocument/2006/relationships/image" Target="../media/image108.emf"/><Relationship Id="rId19" Type="http://schemas.openxmlformats.org/officeDocument/2006/relationships/image" Target="../media/image121.png"/><Relationship Id="rId18" Type="http://schemas.openxmlformats.org/officeDocument/2006/relationships/image" Target="../media/image120.png"/><Relationship Id="rId17" Type="http://schemas.openxmlformats.org/officeDocument/2006/relationships/image" Target="../media/image119.png"/><Relationship Id="rId16" Type="http://schemas.openxmlformats.org/officeDocument/2006/relationships/image" Target="../media/image118.png"/><Relationship Id="rId15" Type="http://schemas.openxmlformats.org/officeDocument/2006/relationships/image" Target="../media/image117.png"/><Relationship Id="rId14" Type="http://schemas.openxmlformats.org/officeDocument/2006/relationships/image" Target="../media/image116.png"/><Relationship Id="rId13" Type="http://schemas.openxmlformats.org/officeDocument/2006/relationships/image" Target="../media/image115.png"/><Relationship Id="rId12" Type="http://schemas.openxmlformats.org/officeDocument/2006/relationships/image" Target="../media/image114.png"/><Relationship Id="rId11" Type="http://schemas.openxmlformats.org/officeDocument/2006/relationships/image" Target="../media/image113.emf"/><Relationship Id="rId10" Type="http://schemas.openxmlformats.org/officeDocument/2006/relationships/oleObject" Target="../embeddings/oleObject60.bin"/><Relationship Id="rId1" Type="http://schemas.openxmlformats.org/officeDocument/2006/relationships/oleObject" Target="../embeddings/oleObject56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5.bin"/><Relationship Id="rId8" Type="http://schemas.openxmlformats.org/officeDocument/2006/relationships/image" Target="../media/image139.emf"/><Relationship Id="rId7" Type="http://schemas.openxmlformats.org/officeDocument/2006/relationships/oleObject" Target="../embeddings/oleObject64.bin"/><Relationship Id="rId6" Type="http://schemas.openxmlformats.org/officeDocument/2006/relationships/image" Target="../media/image138.emf"/><Relationship Id="rId5" Type="http://schemas.openxmlformats.org/officeDocument/2006/relationships/oleObject" Target="../embeddings/oleObject63.bin"/><Relationship Id="rId40" Type="http://schemas.openxmlformats.org/officeDocument/2006/relationships/vmlDrawing" Target="../drawings/vmlDrawing6.vml"/><Relationship Id="rId4" Type="http://schemas.openxmlformats.org/officeDocument/2006/relationships/image" Target="../media/image137.emf"/><Relationship Id="rId39" Type="http://schemas.openxmlformats.org/officeDocument/2006/relationships/slideLayout" Target="../slideLayouts/slideLayout2.xml"/><Relationship Id="rId38" Type="http://schemas.openxmlformats.org/officeDocument/2006/relationships/image" Target="../media/image162.png"/><Relationship Id="rId37" Type="http://schemas.openxmlformats.org/officeDocument/2006/relationships/image" Target="../media/image161.png"/><Relationship Id="rId36" Type="http://schemas.openxmlformats.org/officeDocument/2006/relationships/image" Target="../media/image160.png"/><Relationship Id="rId35" Type="http://schemas.openxmlformats.org/officeDocument/2006/relationships/image" Target="../media/image159.png"/><Relationship Id="rId34" Type="http://schemas.openxmlformats.org/officeDocument/2006/relationships/image" Target="../media/image158.png"/><Relationship Id="rId33" Type="http://schemas.openxmlformats.org/officeDocument/2006/relationships/image" Target="../media/image157.png"/><Relationship Id="rId32" Type="http://schemas.openxmlformats.org/officeDocument/2006/relationships/image" Target="../media/image156.png"/><Relationship Id="rId31" Type="http://schemas.openxmlformats.org/officeDocument/2006/relationships/image" Target="../media/image155.png"/><Relationship Id="rId30" Type="http://schemas.openxmlformats.org/officeDocument/2006/relationships/image" Target="../media/image154.png"/><Relationship Id="rId3" Type="http://schemas.openxmlformats.org/officeDocument/2006/relationships/oleObject" Target="../embeddings/oleObject62.bin"/><Relationship Id="rId29" Type="http://schemas.openxmlformats.org/officeDocument/2006/relationships/image" Target="../media/image153.png"/><Relationship Id="rId28" Type="http://schemas.openxmlformats.org/officeDocument/2006/relationships/image" Target="../media/image152.png"/><Relationship Id="rId27" Type="http://schemas.openxmlformats.org/officeDocument/2006/relationships/image" Target="../media/image151.png"/><Relationship Id="rId26" Type="http://schemas.openxmlformats.org/officeDocument/2006/relationships/image" Target="../media/image150.png"/><Relationship Id="rId25" Type="http://schemas.openxmlformats.org/officeDocument/2006/relationships/image" Target="../media/image149.png"/><Relationship Id="rId24" Type="http://schemas.openxmlformats.org/officeDocument/2006/relationships/image" Target="../media/image148.png"/><Relationship Id="rId23" Type="http://schemas.openxmlformats.org/officeDocument/2006/relationships/image" Target="../media/image147.png"/><Relationship Id="rId22" Type="http://schemas.openxmlformats.org/officeDocument/2006/relationships/image" Target="../media/image146.emf"/><Relationship Id="rId21" Type="http://schemas.openxmlformats.org/officeDocument/2006/relationships/oleObject" Target="../embeddings/oleObject71.bin"/><Relationship Id="rId20" Type="http://schemas.openxmlformats.org/officeDocument/2006/relationships/image" Target="../media/image145.emf"/><Relationship Id="rId2" Type="http://schemas.openxmlformats.org/officeDocument/2006/relationships/image" Target="../media/image136.emf"/><Relationship Id="rId19" Type="http://schemas.openxmlformats.org/officeDocument/2006/relationships/oleObject" Target="../embeddings/oleObject70.bin"/><Relationship Id="rId18" Type="http://schemas.openxmlformats.org/officeDocument/2006/relationships/image" Target="../media/image144.emf"/><Relationship Id="rId17" Type="http://schemas.openxmlformats.org/officeDocument/2006/relationships/oleObject" Target="../embeddings/oleObject69.bin"/><Relationship Id="rId16" Type="http://schemas.openxmlformats.org/officeDocument/2006/relationships/image" Target="../media/image143.emf"/><Relationship Id="rId15" Type="http://schemas.openxmlformats.org/officeDocument/2006/relationships/oleObject" Target="../embeddings/oleObject68.bin"/><Relationship Id="rId14" Type="http://schemas.openxmlformats.org/officeDocument/2006/relationships/image" Target="../media/image142.emf"/><Relationship Id="rId13" Type="http://schemas.openxmlformats.org/officeDocument/2006/relationships/oleObject" Target="../embeddings/oleObject67.bin"/><Relationship Id="rId12" Type="http://schemas.openxmlformats.org/officeDocument/2006/relationships/image" Target="../media/image141.emf"/><Relationship Id="rId11" Type="http://schemas.openxmlformats.org/officeDocument/2006/relationships/oleObject" Target="../embeddings/oleObject66.bin"/><Relationship Id="rId10" Type="http://schemas.openxmlformats.org/officeDocument/2006/relationships/image" Target="../media/image140.emf"/><Relationship Id="rId1" Type="http://schemas.openxmlformats.org/officeDocument/2006/relationships/oleObject" Target="../embeddings/oleObject61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6.bin"/><Relationship Id="rId8" Type="http://schemas.openxmlformats.org/officeDocument/2006/relationships/image" Target="../media/image166.emf"/><Relationship Id="rId7" Type="http://schemas.openxmlformats.org/officeDocument/2006/relationships/oleObject" Target="../embeddings/oleObject75.bin"/><Relationship Id="rId6" Type="http://schemas.openxmlformats.org/officeDocument/2006/relationships/image" Target="../media/image165.emf"/><Relationship Id="rId5" Type="http://schemas.openxmlformats.org/officeDocument/2006/relationships/oleObject" Target="../embeddings/oleObject74.bin"/><Relationship Id="rId43" Type="http://schemas.openxmlformats.org/officeDocument/2006/relationships/vmlDrawing" Target="../drawings/vmlDrawing7.vml"/><Relationship Id="rId42" Type="http://schemas.openxmlformats.org/officeDocument/2006/relationships/slideLayout" Target="../slideLayouts/slideLayout2.xml"/><Relationship Id="rId41" Type="http://schemas.openxmlformats.org/officeDocument/2006/relationships/image" Target="../media/image189.png"/><Relationship Id="rId40" Type="http://schemas.openxmlformats.org/officeDocument/2006/relationships/image" Target="../media/image188.png"/><Relationship Id="rId4" Type="http://schemas.openxmlformats.org/officeDocument/2006/relationships/image" Target="../media/image164.emf"/><Relationship Id="rId39" Type="http://schemas.openxmlformats.org/officeDocument/2006/relationships/image" Target="../media/image187.png"/><Relationship Id="rId38" Type="http://schemas.openxmlformats.org/officeDocument/2006/relationships/image" Target="../media/image186.png"/><Relationship Id="rId37" Type="http://schemas.openxmlformats.org/officeDocument/2006/relationships/image" Target="../media/image185.png"/><Relationship Id="rId36" Type="http://schemas.openxmlformats.org/officeDocument/2006/relationships/image" Target="../media/image184.png"/><Relationship Id="rId35" Type="http://schemas.openxmlformats.org/officeDocument/2006/relationships/image" Target="../media/image183.png"/><Relationship Id="rId34" Type="http://schemas.openxmlformats.org/officeDocument/2006/relationships/tags" Target="../tags/tag7.xml"/><Relationship Id="rId33" Type="http://schemas.openxmlformats.org/officeDocument/2006/relationships/image" Target="../media/image182.png"/><Relationship Id="rId32" Type="http://schemas.openxmlformats.org/officeDocument/2006/relationships/tags" Target="../tags/tag6.xml"/><Relationship Id="rId31" Type="http://schemas.openxmlformats.org/officeDocument/2006/relationships/image" Target="../media/image181.png"/><Relationship Id="rId30" Type="http://schemas.openxmlformats.org/officeDocument/2006/relationships/tags" Target="../tags/tag5.xml"/><Relationship Id="rId3" Type="http://schemas.openxmlformats.org/officeDocument/2006/relationships/oleObject" Target="../embeddings/oleObject73.bin"/><Relationship Id="rId29" Type="http://schemas.openxmlformats.org/officeDocument/2006/relationships/image" Target="../media/image180.png"/><Relationship Id="rId28" Type="http://schemas.openxmlformats.org/officeDocument/2006/relationships/image" Target="../media/image179.png"/><Relationship Id="rId27" Type="http://schemas.openxmlformats.org/officeDocument/2006/relationships/image" Target="../media/image178.png"/><Relationship Id="rId26" Type="http://schemas.openxmlformats.org/officeDocument/2006/relationships/image" Target="../media/image177.png"/><Relationship Id="rId25" Type="http://schemas.openxmlformats.org/officeDocument/2006/relationships/image" Target="../media/image176.png"/><Relationship Id="rId24" Type="http://schemas.openxmlformats.org/officeDocument/2006/relationships/image" Target="../media/image175.png"/><Relationship Id="rId23" Type="http://schemas.openxmlformats.org/officeDocument/2006/relationships/image" Target="../media/image174.png"/><Relationship Id="rId22" Type="http://schemas.openxmlformats.org/officeDocument/2006/relationships/image" Target="../media/image173.emf"/><Relationship Id="rId21" Type="http://schemas.openxmlformats.org/officeDocument/2006/relationships/oleObject" Target="../embeddings/oleObject82.bin"/><Relationship Id="rId20" Type="http://schemas.openxmlformats.org/officeDocument/2006/relationships/image" Target="../media/image172.emf"/><Relationship Id="rId2" Type="http://schemas.openxmlformats.org/officeDocument/2006/relationships/image" Target="../media/image163.emf"/><Relationship Id="rId19" Type="http://schemas.openxmlformats.org/officeDocument/2006/relationships/oleObject" Target="../embeddings/oleObject81.bin"/><Relationship Id="rId18" Type="http://schemas.openxmlformats.org/officeDocument/2006/relationships/image" Target="../media/image171.emf"/><Relationship Id="rId17" Type="http://schemas.openxmlformats.org/officeDocument/2006/relationships/oleObject" Target="../embeddings/oleObject80.bin"/><Relationship Id="rId16" Type="http://schemas.openxmlformats.org/officeDocument/2006/relationships/image" Target="../media/image170.emf"/><Relationship Id="rId15" Type="http://schemas.openxmlformats.org/officeDocument/2006/relationships/oleObject" Target="../embeddings/oleObject79.bin"/><Relationship Id="rId14" Type="http://schemas.openxmlformats.org/officeDocument/2006/relationships/image" Target="../media/image169.emf"/><Relationship Id="rId13" Type="http://schemas.openxmlformats.org/officeDocument/2006/relationships/oleObject" Target="../embeddings/oleObject78.bin"/><Relationship Id="rId12" Type="http://schemas.openxmlformats.org/officeDocument/2006/relationships/image" Target="../media/image168.emf"/><Relationship Id="rId11" Type="http://schemas.openxmlformats.org/officeDocument/2006/relationships/oleObject" Target="../embeddings/oleObject77.bin"/><Relationship Id="rId10" Type="http://schemas.openxmlformats.org/officeDocument/2006/relationships/image" Target="../media/image167.emf"/><Relationship Id="rId1" Type="http://schemas.openxmlformats.org/officeDocument/2006/relationships/oleObject" Target="../embeddings/oleObject72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8" Type="http://schemas.openxmlformats.org/officeDocument/2006/relationships/vmlDrawing" Target="../drawings/vmlDrawing8.vml"/><Relationship Id="rId77" Type="http://schemas.openxmlformats.org/officeDocument/2006/relationships/slideLayout" Target="../slideLayouts/slideLayout2.xml"/><Relationship Id="rId76" Type="http://schemas.openxmlformats.org/officeDocument/2006/relationships/image" Target="../media/image213.emf"/><Relationship Id="rId75" Type="http://schemas.openxmlformats.org/officeDocument/2006/relationships/oleObject" Target="../embeddings/oleObject88.bin"/><Relationship Id="rId74" Type="http://schemas.openxmlformats.org/officeDocument/2006/relationships/image" Target="../media/image212.emf"/><Relationship Id="rId73" Type="http://schemas.openxmlformats.org/officeDocument/2006/relationships/oleObject" Target="../embeddings/oleObject87.bin"/><Relationship Id="rId72" Type="http://schemas.openxmlformats.org/officeDocument/2006/relationships/image" Target="../media/image211.emf"/><Relationship Id="rId71" Type="http://schemas.openxmlformats.org/officeDocument/2006/relationships/oleObject" Target="../embeddings/oleObject86.bin"/><Relationship Id="rId70" Type="http://schemas.openxmlformats.org/officeDocument/2006/relationships/image" Target="../media/image210.emf"/><Relationship Id="rId7" Type="http://schemas.openxmlformats.org/officeDocument/2006/relationships/image" Target="../media/image192.png"/><Relationship Id="rId69" Type="http://schemas.openxmlformats.org/officeDocument/2006/relationships/oleObject" Target="../embeddings/oleObject85.bin"/><Relationship Id="rId68" Type="http://schemas.openxmlformats.org/officeDocument/2006/relationships/image" Target="../media/image209.emf"/><Relationship Id="rId67" Type="http://schemas.openxmlformats.org/officeDocument/2006/relationships/oleObject" Target="../embeddings/oleObject84.bin"/><Relationship Id="rId66" Type="http://schemas.openxmlformats.org/officeDocument/2006/relationships/image" Target="../media/image208.emf"/><Relationship Id="rId65" Type="http://schemas.openxmlformats.org/officeDocument/2006/relationships/oleObject" Target="../embeddings/oleObject83.bin"/><Relationship Id="rId64" Type="http://schemas.openxmlformats.org/officeDocument/2006/relationships/tags" Target="../tags/tag53.xml"/><Relationship Id="rId63" Type="http://schemas.openxmlformats.org/officeDocument/2006/relationships/tags" Target="../tags/tag52.xml"/><Relationship Id="rId62" Type="http://schemas.openxmlformats.org/officeDocument/2006/relationships/tags" Target="../tags/tag51.xml"/><Relationship Id="rId61" Type="http://schemas.openxmlformats.org/officeDocument/2006/relationships/image" Target="../media/image207.png"/><Relationship Id="rId60" Type="http://schemas.openxmlformats.org/officeDocument/2006/relationships/tags" Target="../tags/tag50.xml"/><Relationship Id="rId6" Type="http://schemas.openxmlformats.org/officeDocument/2006/relationships/tags" Target="../tags/tag11.xml"/><Relationship Id="rId59" Type="http://schemas.openxmlformats.org/officeDocument/2006/relationships/tags" Target="../tags/tag49.xml"/><Relationship Id="rId58" Type="http://schemas.openxmlformats.org/officeDocument/2006/relationships/tags" Target="../tags/tag48.xml"/><Relationship Id="rId57" Type="http://schemas.openxmlformats.org/officeDocument/2006/relationships/image" Target="../media/image206.png"/><Relationship Id="rId56" Type="http://schemas.openxmlformats.org/officeDocument/2006/relationships/tags" Target="../tags/tag47.xml"/><Relationship Id="rId55" Type="http://schemas.openxmlformats.org/officeDocument/2006/relationships/tags" Target="../tags/tag46.xml"/><Relationship Id="rId54" Type="http://schemas.openxmlformats.org/officeDocument/2006/relationships/tags" Target="../tags/tag45.xml"/><Relationship Id="rId53" Type="http://schemas.openxmlformats.org/officeDocument/2006/relationships/image" Target="../media/image205.png"/><Relationship Id="rId52" Type="http://schemas.openxmlformats.org/officeDocument/2006/relationships/tags" Target="../tags/tag44.xml"/><Relationship Id="rId51" Type="http://schemas.openxmlformats.org/officeDocument/2006/relationships/tags" Target="../tags/tag43.xml"/><Relationship Id="rId50" Type="http://schemas.openxmlformats.org/officeDocument/2006/relationships/tags" Target="../tags/tag42.xml"/><Relationship Id="rId5" Type="http://schemas.openxmlformats.org/officeDocument/2006/relationships/tags" Target="../tags/tag10.xml"/><Relationship Id="rId49" Type="http://schemas.openxmlformats.org/officeDocument/2006/relationships/image" Target="../media/image204.png"/><Relationship Id="rId48" Type="http://schemas.openxmlformats.org/officeDocument/2006/relationships/tags" Target="../tags/tag41.xml"/><Relationship Id="rId47" Type="http://schemas.openxmlformats.org/officeDocument/2006/relationships/tags" Target="../tags/tag40.xml"/><Relationship Id="rId46" Type="http://schemas.openxmlformats.org/officeDocument/2006/relationships/image" Target="../media/image203.png"/><Relationship Id="rId45" Type="http://schemas.openxmlformats.org/officeDocument/2006/relationships/tags" Target="../tags/tag39.xml"/><Relationship Id="rId44" Type="http://schemas.openxmlformats.org/officeDocument/2006/relationships/image" Target="../media/image202.png"/><Relationship Id="rId43" Type="http://schemas.openxmlformats.org/officeDocument/2006/relationships/tags" Target="../tags/tag38.xml"/><Relationship Id="rId42" Type="http://schemas.openxmlformats.org/officeDocument/2006/relationships/tags" Target="../tags/tag37.xml"/><Relationship Id="rId41" Type="http://schemas.openxmlformats.org/officeDocument/2006/relationships/image" Target="../media/image201.png"/><Relationship Id="rId40" Type="http://schemas.openxmlformats.org/officeDocument/2006/relationships/tags" Target="../tags/tag36.xml"/><Relationship Id="rId4" Type="http://schemas.openxmlformats.org/officeDocument/2006/relationships/image" Target="../media/image191.png"/><Relationship Id="rId39" Type="http://schemas.openxmlformats.org/officeDocument/2006/relationships/tags" Target="../tags/tag35.xml"/><Relationship Id="rId38" Type="http://schemas.openxmlformats.org/officeDocument/2006/relationships/tags" Target="../tags/tag34.xml"/><Relationship Id="rId37" Type="http://schemas.openxmlformats.org/officeDocument/2006/relationships/image" Target="../media/image200.png"/><Relationship Id="rId36" Type="http://schemas.openxmlformats.org/officeDocument/2006/relationships/tags" Target="../tags/tag33.xml"/><Relationship Id="rId35" Type="http://schemas.openxmlformats.org/officeDocument/2006/relationships/tags" Target="../tags/tag32.xml"/><Relationship Id="rId34" Type="http://schemas.openxmlformats.org/officeDocument/2006/relationships/tags" Target="../tags/tag31.xml"/><Relationship Id="rId33" Type="http://schemas.openxmlformats.org/officeDocument/2006/relationships/image" Target="../media/image199.png"/><Relationship Id="rId32" Type="http://schemas.openxmlformats.org/officeDocument/2006/relationships/tags" Target="../tags/tag30.xml"/><Relationship Id="rId31" Type="http://schemas.openxmlformats.org/officeDocument/2006/relationships/tags" Target="../tags/tag29.xml"/><Relationship Id="rId30" Type="http://schemas.openxmlformats.org/officeDocument/2006/relationships/tags" Target="../tags/tag28.xml"/><Relationship Id="rId3" Type="http://schemas.openxmlformats.org/officeDocument/2006/relationships/tags" Target="../tags/tag9.xml"/><Relationship Id="rId29" Type="http://schemas.openxmlformats.org/officeDocument/2006/relationships/tags" Target="../tags/tag27.xml"/><Relationship Id="rId28" Type="http://schemas.openxmlformats.org/officeDocument/2006/relationships/image" Target="../media/image198.png"/><Relationship Id="rId27" Type="http://schemas.openxmlformats.org/officeDocument/2006/relationships/tags" Target="../tags/tag26.xml"/><Relationship Id="rId26" Type="http://schemas.openxmlformats.org/officeDocument/2006/relationships/tags" Target="../tags/tag25.xml"/><Relationship Id="rId25" Type="http://schemas.openxmlformats.org/officeDocument/2006/relationships/image" Target="../media/image197.png"/><Relationship Id="rId24" Type="http://schemas.openxmlformats.org/officeDocument/2006/relationships/tags" Target="../tags/tag24.xml"/><Relationship Id="rId23" Type="http://schemas.openxmlformats.org/officeDocument/2006/relationships/image" Target="../media/image196.png"/><Relationship Id="rId22" Type="http://schemas.openxmlformats.org/officeDocument/2006/relationships/tags" Target="../tags/tag23.xml"/><Relationship Id="rId21" Type="http://schemas.openxmlformats.org/officeDocument/2006/relationships/tags" Target="../tags/tag22.xml"/><Relationship Id="rId20" Type="http://schemas.openxmlformats.org/officeDocument/2006/relationships/tags" Target="../tags/tag21.xml"/><Relationship Id="rId2" Type="http://schemas.openxmlformats.org/officeDocument/2006/relationships/image" Target="../media/image190.png"/><Relationship Id="rId19" Type="http://schemas.openxmlformats.org/officeDocument/2006/relationships/image" Target="../media/image195.png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image" Target="../media/image194.png"/><Relationship Id="rId14" Type="http://schemas.openxmlformats.org/officeDocument/2006/relationships/tags" Target="../tags/tag17.xml"/><Relationship Id="rId13" Type="http://schemas.openxmlformats.org/officeDocument/2006/relationships/tags" Target="../tags/tag16.xml"/><Relationship Id="rId12" Type="http://schemas.openxmlformats.org/officeDocument/2006/relationships/tags" Target="../tags/tag15.xml"/><Relationship Id="rId11" Type="http://schemas.openxmlformats.org/officeDocument/2006/relationships/image" Target="../media/image193.png"/><Relationship Id="rId10" Type="http://schemas.openxmlformats.org/officeDocument/2006/relationships/tags" Target="../tags/tag14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602" y="411889"/>
            <a:ext cx="1602395" cy="154058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-283" y="0"/>
            <a:ext cx="11194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347157" y="5597095"/>
            <a:ext cx="1062133" cy="534454"/>
            <a:chOff x="5194365" y="3990780"/>
            <a:chExt cx="1062133" cy="534454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0112" y="4351072"/>
              <a:ext cx="540000" cy="13216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grpSp>
          <p:nvGrpSpPr>
            <p:cNvPr id="10" name="组合 9"/>
            <p:cNvGrpSpPr/>
            <p:nvPr/>
          </p:nvGrpSpPr>
          <p:grpSpPr>
            <a:xfrm>
              <a:off x="5194365" y="3990780"/>
              <a:ext cx="1062133" cy="534454"/>
              <a:chOff x="5194365" y="3990780"/>
              <a:chExt cx="1062133" cy="534454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1366"/>
              <a:stretch>
                <a:fillRect/>
              </a:stretch>
            </p:blipFill>
            <p:spPr>
              <a:xfrm>
                <a:off x="5620112" y="4188649"/>
                <a:ext cx="540000" cy="13216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2" name="文本框 12"/>
              <p:cNvSpPr txBox="1"/>
              <p:nvPr/>
            </p:nvSpPr>
            <p:spPr>
              <a:xfrm>
                <a:off x="5194365" y="4141922"/>
                <a:ext cx="50778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PSD95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文本框 13"/>
              <p:cNvSpPr txBox="1"/>
              <p:nvPr/>
            </p:nvSpPr>
            <p:spPr>
              <a:xfrm>
                <a:off x="5194841" y="4309790"/>
                <a:ext cx="5261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β-actin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5564654" y="3990780"/>
                <a:ext cx="69184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     Tg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aphicFrame>
        <p:nvGraphicFramePr>
          <p:cNvPr id="38" name="对象 37"/>
          <p:cNvGraphicFramePr>
            <a:graphicFrameLocks noChangeAspect="1"/>
          </p:cNvGraphicFramePr>
          <p:nvPr/>
        </p:nvGraphicFramePr>
        <p:xfrm>
          <a:off x="4095073" y="5141586"/>
          <a:ext cx="1073150" cy="122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30" name="Prism 10" r:id="rId4" imgW="1892300" imgH="2152650" progId="Prism10.Document">
                  <p:embed/>
                </p:oleObj>
              </mc:Choice>
              <mc:Fallback>
                <p:oleObj name="Prism 10" r:id="rId4" imgW="1892300" imgH="2152650" progId="Prism10.Document">
                  <p:embed/>
                  <p:pic>
                    <p:nvPicPr>
                      <p:cNvPr id="0" name="对象 37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95073" y="5141586"/>
                        <a:ext cx="1073150" cy="1220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对象 38"/>
          <p:cNvGraphicFramePr>
            <a:graphicFrameLocks noChangeAspect="1"/>
          </p:cNvGraphicFramePr>
          <p:nvPr/>
        </p:nvGraphicFramePr>
        <p:xfrm>
          <a:off x="439103" y="6526213"/>
          <a:ext cx="1073150" cy="1233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Prism 10" r:id="rId6" imgW="1892300" imgH="2171700" progId="Prism10.Document">
                  <p:embed/>
                </p:oleObj>
              </mc:Choice>
              <mc:Fallback>
                <p:oleObj name="Prism 10" r:id="rId6" imgW="1892300" imgH="2171700" progId="Prism10.Document">
                  <p:embed/>
                  <p:pic>
                    <p:nvPicPr>
                      <p:cNvPr id="0" name="对象 38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39103" y="6526213"/>
                        <a:ext cx="1073150" cy="12334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文本框 39"/>
          <p:cNvSpPr txBox="1"/>
          <p:nvPr/>
        </p:nvSpPr>
        <p:spPr>
          <a:xfrm>
            <a:off x="342915" y="3659838"/>
            <a:ext cx="28364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558030" y="3659838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787034" y="3659838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018926" y="3654366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4" name="对象 43"/>
          <p:cNvGraphicFramePr>
            <a:graphicFrameLocks noChangeAspect="1"/>
          </p:cNvGraphicFramePr>
          <p:nvPr/>
        </p:nvGraphicFramePr>
        <p:xfrm>
          <a:off x="2847712" y="3787117"/>
          <a:ext cx="1116965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Prism 10" r:id="rId8" imgW="1968500" imgH="2146300" progId="Prism10.Document">
                  <p:embed/>
                </p:oleObj>
              </mc:Choice>
              <mc:Fallback>
                <p:oleObj name="Prism 10" r:id="rId8" imgW="1968500" imgH="2146300" progId="Prism10.Document">
                  <p:embed/>
                  <p:pic>
                    <p:nvPicPr>
                      <p:cNvPr id="0" name="对象 4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847712" y="3787117"/>
                        <a:ext cx="1116965" cy="121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45"/>
          <p:cNvGraphicFramePr/>
          <p:nvPr/>
        </p:nvGraphicFramePr>
        <p:xfrm>
          <a:off x="5207992" y="3787117"/>
          <a:ext cx="1189038" cy="1225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Prism 10" r:id="rId10" imgW="2089150" imgH="2159000" progId="Prism10.Document">
                  <p:embed/>
                </p:oleObj>
              </mc:Choice>
              <mc:Fallback>
                <p:oleObj name="Prism 10" r:id="rId10" imgW="2089150" imgH="2159000" progId="Prism10.Document">
                  <p:embed/>
                  <p:pic>
                    <p:nvPicPr>
                      <p:cNvPr id="0" name="对象 45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207992" y="3787117"/>
                        <a:ext cx="1189038" cy="1225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文本框 47"/>
          <p:cNvSpPr txBox="1"/>
          <p:nvPr/>
        </p:nvSpPr>
        <p:spPr>
          <a:xfrm>
            <a:off x="5223183" y="3649334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51449" y="5018728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571009" y="5018728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787034" y="5019762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013200" y="5014262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5219679" y="5003710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22600" y="6398201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22600" y="332061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10175" y="1935987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4000508" y="332061"/>
            <a:ext cx="28364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4" name="对象 63"/>
          <p:cNvGraphicFramePr>
            <a:graphicFrameLocks noChangeAspect="1"/>
          </p:cNvGraphicFramePr>
          <p:nvPr/>
        </p:nvGraphicFramePr>
        <p:xfrm>
          <a:off x="1552263" y="5135187"/>
          <a:ext cx="1192530" cy="12268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Prism 10" r:id="rId12" imgW="2089150" imgH="2165350" progId="Prism10.Document">
                  <p:embed/>
                </p:oleObj>
              </mc:Choice>
              <mc:Fallback>
                <p:oleObj name="Prism 10" r:id="rId12" imgW="2089150" imgH="2165350" progId="Prism10.Document">
                  <p:embed/>
                  <p:pic>
                    <p:nvPicPr>
                      <p:cNvPr id="0" name="对象 6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1552263" y="5135187"/>
                        <a:ext cx="1192530" cy="12268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" name="对象 70"/>
          <p:cNvGraphicFramePr>
            <a:graphicFrameLocks noChangeAspect="1"/>
          </p:cNvGraphicFramePr>
          <p:nvPr/>
        </p:nvGraphicFramePr>
        <p:xfrm>
          <a:off x="425697" y="3787040"/>
          <a:ext cx="1073150" cy="1232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Prism 10" r:id="rId14" imgW="1892300" imgH="2165350" progId="Prism10.Document">
                  <p:embed/>
                </p:oleObj>
              </mc:Choice>
              <mc:Fallback>
                <p:oleObj name="Prism 10" r:id="rId14" imgW="1892300" imgH="2165350" progId="Prism10.Document">
                  <p:embed/>
                  <p:pic>
                    <p:nvPicPr>
                      <p:cNvPr id="0" name="对象 70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25697" y="3787040"/>
                        <a:ext cx="1073150" cy="12325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文本框 72"/>
          <p:cNvSpPr txBox="1"/>
          <p:nvPr/>
        </p:nvSpPr>
        <p:spPr>
          <a:xfrm>
            <a:off x="1557338" y="6387783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4" name="对象 73"/>
          <p:cNvGraphicFramePr>
            <a:graphicFrameLocks noChangeAspect="1"/>
          </p:cNvGraphicFramePr>
          <p:nvPr/>
        </p:nvGraphicFramePr>
        <p:xfrm>
          <a:off x="2899596" y="6524748"/>
          <a:ext cx="1885950" cy="135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Prism 10" r:id="rId16" imgW="3314700" imgH="2374900" progId="Prism10.Document">
                  <p:embed/>
                </p:oleObj>
              </mc:Choice>
              <mc:Fallback>
                <p:oleObj name="Prism 10" r:id="rId16" imgW="3314700" imgH="2374900" progId="Prism10.Document">
                  <p:embed/>
                  <p:pic>
                    <p:nvPicPr>
                      <p:cNvPr id="0" name="对象 73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2899596" y="6524748"/>
                        <a:ext cx="1885950" cy="1350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对象 75"/>
          <p:cNvGraphicFramePr>
            <a:graphicFrameLocks noChangeAspect="1"/>
          </p:cNvGraphicFramePr>
          <p:nvPr/>
        </p:nvGraphicFramePr>
        <p:xfrm>
          <a:off x="4943793" y="6522085"/>
          <a:ext cx="1882775" cy="1358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Prism 10" r:id="rId18" imgW="3314700" imgH="2387600" progId="Prism10.Document">
                  <p:embed/>
                </p:oleObj>
              </mc:Choice>
              <mc:Fallback>
                <p:oleObj name="Prism 10" r:id="rId18" imgW="3314700" imgH="2387600" progId="Prism10.Document">
                  <p:embed/>
                  <p:pic>
                    <p:nvPicPr>
                      <p:cNvPr id="0" name="对象 75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4943793" y="6522085"/>
                        <a:ext cx="1882775" cy="1358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" name="对象 80"/>
          <p:cNvGraphicFramePr>
            <a:graphicFrameLocks noChangeAspect="1"/>
          </p:cNvGraphicFramePr>
          <p:nvPr/>
        </p:nvGraphicFramePr>
        <p:xfrm>
          <a:off x="2899848" y="7824480"/>
          <a:ext cx="1887855" cy="1335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Prism 10" r:id="rId20" imgW="3314700" imgH="2349500" progId="Prism10.Document">
                  <p:embed/>
                </p:oleObj>
              </mc:Choice>
              <mc:Fallback>
                <p:oleObj name="Prism 10" r:id="rId20" imgW="3314700" imgH="2349500" progId="Prism10.Document">
                  <p:embed/>
                  <p:pic>
                    <p:nvPicPr>
                      <p:cNvPr id="0" name="对象 80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2899848" y="7824480"/>
                        <a:ext cx="1887855" cy="1335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" name="对象 82"/>
          <p:cNvGraphicFramePr>
            <a:graphicFrameLocks noChangeAspect="1"/>
          </p:cNvGraphicFramePr>
          <p:nvPr/>
        </p:nvGraphicFramePr>
        <p:xfrm>
          <a:off x="433388" y="7821295"/>
          <a:ext cx="1882775" cy="133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Prism 10" r:id="rId22" imgW="3314700" imgH="2362200" progId="Prism10.Document">
                  <p:embed/>
                </p:oleObj>
              </mc:Choice>
              <mc:Fallback>
                <p:oleObj name="Prism 10" r:id="rId22" imgW="3314700" imgH="2362200" progId="Prism10.Document">
                  <p:embed/>
                  <p:pic>
                    <p:nvPicPr>
                      <p:cNvPr id="0" name="对象 82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33388" y="7821295"/>
                        <a:ext cx="1882775" cy="1338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6" name="文本框 85"/>
          <p:cNvSpPr txBox="1"/>
          <p:nvPr/>
        </p:nvSpPr>
        <p:spPr>
          <a:xfrm>
            <a:off x="2804501" y="6404150"/>
            <a:ext cx="254538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4666942" y="6398201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333375" y="7685702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文本框 90"/>
          <p:cNvSpPr txBox="1"/>
          <p:nvPr/>
        </p:nvSpPr>
        <p:spPr>
          <a:xfrm>
            <a:off x="2831825" y="7685702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1555750" y="4597852"/>
            <a:ext cx="3514090" cy="2914198"/>
            <a:chOff x="6459" y="2663"/>
            <a:chExt cx="5534" cy="4589"/>
          </a:xfrm>
        </p:grpSpPr>
        <p:grpSp>
          <p:nvGrpSpPr>
            <p:cNvPr id="57" name="组合 56"/>
            <p:cNvGrpSpPr/>
            <p:nvPr/>
          </p:nvGrpSpPr>
          <p:grpSpPr>
            <a:xfrm>
              <a:off x="6459" y="2663"/>
              <a:ext cx="5534" cy="4589"/>
              <a:chOff x="5194841" y="1973350"/>
              <a:chExt cx="3514348" cy="2913000"/>
            </a:xfrm>
          </p:grpSpPr>
          <p:pic>
            <p:nvPicPr>
              <p:cNvPr id="58" name="图片 57"/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20112" y="4508865"/>
                <a:ext cx="540000" cy="17073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59" name="文本框 58"/>
              <p:cNvSpPr txBox="1"/>
              <p:nvPr/>
            </p:nvSpPr>
            <p:spPr>
              <a:xfrm>
                <a:off x="5272565" y="4499794"/>
                <a:ext cx="58417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SYN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60" name="图片 59" descr="lhl 250328 actin_1"/>
              <p:cNvPicPr>
                <a:picLocks noChangeAspect="1"/>
              </p:cNvPicPr>
              <p:nvPr/>
            </p:nvPicPr>
            <p:blipFill>
              <a:blip r:embed="rId25"/>
              <a:srcRect r="2149" b="5212"/>
              <a:stretch>
                <a:fillRect/>
              </a:stretch>
            </p:blipFill>
            <p:spPr>
              <a:xfrm>
                <a:off x="8169189" y="1973350"/>
                <a:ext cx="540000" cy="15338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61" name="文本框 13"/>
              <p:cNvSpPr txBox="1"/>
              <p:nvPr/>
            </p:nvSpPr>
            <p:spPr>
              <a:xfrm>
                <a:off x="5194841" y="4670906"/>
                <a:ext cx="5261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β-actin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2" name="文本框 71"/>
            <p:cNvSpPr txBox="1"/>
            <p:nvPr/>
          </p:nvSpPr>
          <p:spPr>
            <a:xfrm>
              <a:off x="7068" y="6355"/>
              <a:ext cx="1090" cy="3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     Tg</a:t>
              </a:r>
              <a:endPara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1536065" y="4178935"/>
            <a:ext cx="1116965" cy="572770"/>
            <a:chOff x="621" y="8479"/>
            <a:chExt cx="1759" cy="902"/>
          </a:xfrm>
        </p:grpSpPr>
        <p:grpSp>
          <p:nvGrpSpPr>
            <p:cNvPr id="80" name="组合 79"/>
            <p:cNvGrpSpPr/>
            <p:nvPr/>
          </p:nvGrpSpPr>
          <p:grpSpPr>
            <a:xfrm>
              <a:off x="621" y="8707"/>
              <a:ext cx="1551" cy="674"/>
              <a:chOff x="2081959" y="6116900"/>
              <a:chExt cx="984706" cy="427705"/>
            </a:xfrm>
          </p:grpSpPr>
          <p:pic>
            <p:nvPicPr>
              <p:cNvPr id="66" name="图片 65"/>
              <p:cNvPicPr>
                <a:picLocks noChangeAspect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526665" y="6162675"/>
                <a:ext cx="540000" cy="15689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grpSp>
            <p:nvGrpSpPr>
              <p:cNvPr id="78" name="组合 77"/>
              <p:cNvGrpSpPr/>
              <p:nvPr/>
            </p:nvGrpSpPr>
            <p:grpSpPr>
              <a:xfrm>
                <a:off x="2081959" y="6116900"/>
                <a:ext cx="984706" cy="427705"/>
                <a:chOff x="2081959" y="6116900"/>
                <a:chExt cx="984706" cy="427705"/>
              </a:xfrm>
            </p:grpSpPr>
            <p:pic>
              <p:nvPicPr>
                <p:cNvPr id="67" name="图片 66"/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2526665" y="6364605"/>
                  <a:ext cx="540000" cy="1800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sp>
              <p:nvSpPr>
                <p:cNvPr id="68" name="文本框 13"/>
                <p:cNvSpPr txBox="1"/>
                <p:nvPr/>
              </p:nvSpPr>
              <p:spPr>
                <a:xfrm>
                  <a:off x="2081959" y="6322012"/>
                  <a:ext cx="52614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β-actin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69" name="文本框 68"/>
                <p:cNvSpPr txBox="1"/>
                <p:nvPr/>
              </p:nvSpPr>
              <p:spPr>
                <a:xfrm>
                  <a:off x="2138726" y="6116900"/>
                  <a:ext cx="685840" cy="2139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cGAS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75" name="文本框 74"/>
            <p:cNvSpPr txBox="1"/>
            <p:nvPr/>
          </p:nvSpPr>
          <p:spPr>
            <a:xfrm>
              <a:off x="1290" y="8479"/>
              <a:ext cx="1090" cy="3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    Tg</a:t>
              </a:r>
              <a:endPara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360045" y="5194935"/>
            <a:ext cx="1191895" cy="864393"/>
            <a:chOff x="8240" y="8013"/>
            <a:chExt cx="1877" cy="1361"/>
          </a:xfrm>
        </p:grpSpPr>
        <p:grpSp>
          <p:nvGrpSpPr>
            <p:cNvPr id="21" name="组合 20"/>
            <p:cNvGrpSpPr/>
            <p:nvPr/>
          </p:nvGrpSpPr>
          <p:grpSpPr>
            <a:xfrm>
              <a:off x="8240" y="8298"/>
              <a:ext cx="1671" cy="1076"/>
              <a:chOff x="5061784" y="6703734"/>
              <a:chExt cx="1061272" cy="683222"/>
            </a:xfrm>
          </p:grpSpPr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5583056" y="6721574"/>
                <a:ext cx="540000" cy="18613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29">
                <a:lum bright="18000"/>
              </a:blip>
              <a:stretch>
                <a:fillRect/>
              </a:stretch>
            </p:blipFill>
            <p:spPr>
              <a:xfrm>
                <a:off x="5583056" y="6943349"/>
                <a:ext cx="540000" cy="21028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25" name="文本框 24"/>
              <p:cNvSpPr txBox="1"/>
              <p:nvPr/>
            </p:nvSpPr>
            <p:spPr>
              <a:xfrm>
                <a:off x="5061784" y="6703734"/>
                <a:ext cx="599423" cy="2139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p-TBK1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5157908" y="6936066"/>
                <a:ext cx="56945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TBK1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7" name="文本框 13"/>
              <p:cNvSpPr txBox="1"/>
              <p:nvPr/>
            </p:nvSpPr>
            <p:spPr>
              <a:xfrm>
                <a:off x="5133934" y="7171512"/>
                <a:ext cx="5261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β-actin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9" name="文本框 78"/>
            <p:cNvSpPr txBox="1"/>
            <p:nvPr/>
          </p:nvSpPr>
          <p:spPr>
            <a:xfrm>
              <a:off x="9027" y="8013"/>
              <a:ext cx="1090" cy="3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    Tg</a:t>
              </a:r>
              <a:endPara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2870835" y="5297805"/>
            <a:ext cx="1102360" cy="808990"/>
            <a:chOff x="2521" y="10293"/>
            <a:chExt cx="1736" cy="1274"/>
          </a:xfrm>
        </p:grpSpPr>
        <p:grpSp>
          <p:nvGrpSpPr>
            <p:cNvPr id="29" name="组合 28"/>
            <p:cNvGrpSpPr/>
            <p:nvPr/>
          </p:nvGrpSpPr>
          <p:grpSpPr>
            <a:xfrm>
              <a:off x="2521" y="10579"/>
              <a:ext cx="851" cy="988"/>
              <a:chOff x="1898188" y="8231824"/>
              <a:chExt cx="540000" cy="627082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1972263" y="8445360"/>
                <a:ext cx="411985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IRF3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898188" y="8231824"/>
                <a:ext cx="540000" cy="2138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p-IRF3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35" name="文本框 13"/>
              <p:cNvSpPr txBox="1"/>
              <p:nvPr/>
            </p:nvSpPr>
            <p:spPr>
              <a:xfrm>
                <a:off x="1905113" y="8643462"/>
                <a:ext cx="5261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β-actin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82" name="文本框 81"/>
            <p:cNvSpPr txBox="1"/>
            <p:nvPr/>
          </p:nvSpPr>
          <p:spPr>
            <a:xfrm>
              <a:off x="3167" y="10293"/>
              <a:ext cx="1090" cy="3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    Tg</a:t>
              </a:r>
              <a:endPara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050322" y="4202284"/>
            <a:ext cx="1130546" cy="542372"/>
            <a:chOff x="2832392" y="5406879"/>
            <a:chExt cx="1130546" cy="542372"/>
          </a:xfrm>
        </p:grpSpPr>
        <p:grpSp>
          <p:nvGrpSpPr>
            <p:cNvPr id="45" name="组合 44"/>
            <p:cNvGrpSpPr/>
            <p:nvPr/>
          </p:nvGrpSpPr>
          <p:grpSpPr>
            <a:xfrm>
              <a:off x="2832392" y="5555355"/>
              <a:ext cx="685840" cy="393896"/>
              <a:chOff x="1948520" y="7036970"/>
              <a:chExt cx="685840" cy="393896"/>
            </a:xfrm>
          </p:grpSpPr>
          <p:sp>
            <p:nvSpPr>
              <p:cNvPr id="47" name="文本框 46"/>
              <p:cNvSpPr txBox="1"/>
              <p:nvPr/>
            </p:nvSpPr>
            <p:spPr>
              <a:xfrm>
                <a:off x="1948520" y="7036970"/>
                <a:ext cx="68584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STING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2" name="文本框 13"/>
              <p:cNvSpPr txBox="1"/>
              <p:nvPr/>
            </p:nvSpPr>
            <p:spPr>
              <a:xfrm>
                <a:off x="1949176" y="7215422"/>
                <a:ext cx="5261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β-actin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77" name="文本框 76"/>
            <p:cNvSpPr txBox="1"/>
            <p:nvPr/>
          </p:nvSpPr>
          <p:spPr>
            <a:xfrm>
              <a:off x="3271094" y="5406879"/>
              <a:ext cx="69184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    Tg</a:t>
              </a:r>
              <a:endPara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30"/>
            <a:srcRect t="11154"/>
            <a:stretch>
              <a:fillRect/>
            </a:stretch>
          </p:blipFill>
          <p:spPr>
            <a:xfrm>
              <a:off x="3312284" y="5601361"/>
              <a:ext cx="540000" cy="160955"/>
            </a:xfrm>
            <a:prstGeom prst="rect">
              <a:avLst/>
            </a:prstGeom>
            <a:ln w="6350" cmpd="sng">
              <a:solidFill>
                <a:schemeClr val="tx1"/>
              </a:solidFill>
              <a:prstDash val="solid"/>
            </a:ln>
          </p:spPr>
        </p:pic>
      </p:grpSp>
      <p:pic>
        <p:nvPicPr>
          <p:cNvPr id="95" name="图片 94" descr="1"/>
          <p:cNvPicPr>
            <a:picLocks noChangeAspect="1"/>
          </p:cNvPicPr>
          <p:nvPr/>
        </p:nvPicPr>
        <p:blipFill>
          <a:blip r:embed="rId31"/>
          <a:srcRect b="8787"/>
          <a:stretch>
            <a:fillRect/>
          </a:stretch>
        </p:blipFill>
        <p:spPr>
          <a:xfrm>
            <a:off x="628650" y="390525"/>
            <a:ext cx="3437848" cy="1548000"/>
          </a:xfrm>
          <a:prstGeom prst="rect">
            <a:avLst/>
          </a:prstGeom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981200" y="7340600"/>
            <a:ext cx="539750" cy="163195"/>
          </a:xfrm>
          <a:prstGeom prst="rect">
            <a:avLst/>
          </a:prstGeom>
          <a:ln w="9525" cmpd="sng">
            <a:solidFill>
              <a:schemeClr val="tx1"/>
            </a:solidFill>
            <a:prstDash val="solid"/>
          </a:ln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874395" y="5874385"/>
            <a:ext cx="540000" cy="26129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323590" y="5506085"/>
            <a:ext cx="540000" cy="1867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3323590" y="5945505"/>
            <a:ext cx="540000" cy="1616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36">
            <a:lum bright="6000"/>
          </a:blip>
          <a:stretch>
            <a:fillRect/>
          </a:stretch>
        </p:blipFill>
        <p:spPr>
          <a:xfrm>
            <a:off x="3323590" y="5731510"/>
            <a:ext cx="540000" cy="1429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图片 31" descr="heatmap_samples_left_genes_top_zscore1-02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36575" y="1936115"/>
            <a:ext cx="5739130" cy="18103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97393" y="3341405"/>
          <a:ext cx="1187450" cy="1309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30" name="Prism 10" r:id="rId1" imgW="2089150" imgH="2311400" progId="Prism10.Document">
                  <p:embed/>
                </p:oleObj>
              </mc:Choice>
              <mc:Fallback>
                <p:oleObj name="Prism 10" r:id="rId1" imgW="2089150" imgH="2311400" progId="Prism10.Document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97393" y="3341405"/>
                        <a:ext cx="1187450" cy="1309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1979295" y="7620000"/>
          <a:ext cx="1185863" cy="1341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Prism 10" r:id="rId3" imgW="2095500" imgH="2368550" progId="Prism10.Document">
                  <p:embed/>
                </p:oleObj>
              </mc:Choice>
              <mc:Fallback>
                <p:oleObj name="Prism 10" r:id="rId3" imgW="2095500" imgH="2368550" progId="Prism10.Document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79295" y="7620000"/>
                        <a:ext cx="1185863" cy="1341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1381919" y="3338671"/>
          <a:ext cx="1186180" cy="1303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Prism 10" r:id="rId5" imgW="2095500" imgH="2298700" progId="Prism10.Document">
                  <p:embed/>
                </p:oleObj>
              </mc:Choice>
              <mc:Fallback>
                <p:oleObj name="Prism 10" r:id="rId5" imgW="2095500" imgH="2298700" progId="Prism10.Document">
                  <p:embed/>
                  <p:pic>
                    <p:nvPicPr>
                      <p:cNvPr id="0" name="对象 7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81919" y="3338671"/>
                        <a:ext cx="1186180" cy="1303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1" name="组合 210"/>
          <p:cNvGrpSpPr>
            <a:grpSpLocks noChangeAspect="1"/>
          </p:cNvGrpSpPr>
          <p:nvPr/>
        </p:nvGrpSpPr>
        <p:grpSpPr>
          <a:xfrm>
            <a:off x="2859405" y="4629150"/>
            <a:ext cx="2359788" cy="1008000"/>
            <a:chOff x="6670" y="5260"/>
            <a:chExt cx="3535" cy="1510"/>
          </a:xfrm>
        </p:grpSpPr>
        <p:grpSp>
          <p:nvGrpSpPr>
            <p:cNvPr id="10" name="组合 9"/>
            <p:cNvGrpSpPr/>
            <p:nvPr/>
          </p:nvGrpSpPr>
          <p:grpSpPr>
            <a:xfrm>
              <a:off x="6670" y="5262"/>
              <a:ext cx="828" cy="1509"/>
              <a:chOff x="10315" y="11824"/>
              <a:chExt cx="2643" cy="4800"/>
            </a:xfrm>
          </p:grpSpPr>
          <p:pic>
            <p:nvPicPr>
              <p:cNvPr id="11" name="图片 10"/>
              <p:cNvPicPr/>
              <p:nvPr/>
            </p:nvPicPr>
            <p:blipFill>
              <a:blip r:embed="rId7"/>
              <a:srcRect l="14366" t="14283" r="17838" b="9374"/>
              <a:stretch>
                <a:fillRect/>
              </a:stretch>
            </p:blipFill>
            <p:spPr>
              <a:xfrm>
                <a:off x="10315" y="12657"/>
                <a:ext cx="2643" cy="396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21" name="文本框 20"/>
              <p:cNvSpPr txBox="1"/>
              <p:nvPr/>
            </p:nvSpPr>
            <p:spPr>
              <a:xfrm>
                <a:off x="10802" y="11824"/>
                <a:ext cx="2061" cy="8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</a:t>
                </a:r>
                <a:endParaRPr lang="en-US" altLang="zh-CN" sz="7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8443" y="5260"/>
              <a:ext cx="828" cy="1508"/>
              <a:chOff x="12979" y="12039"/>
              <a:chExt cx="2873" cy="4809"/>
            </a:xfrm>
          </p:grpSpPr>
          <p:pic>
            <p:nvPicPr>
              <p:cNvPr id="18" name="图片 17"/>
              <p:cNvPicPr/>
              <p:nvPr/>
            </p:nvPicPr>
            <p:blipFill>
              <a:blip r:embed="rId8"/>
              <a:srcRect l="11118" t="16449" r="14311" b="6296"/>
              <a:stretch>
                <a:fillRect/>
              </a:stretch>
            </p:blipFill>
            <p:spPr>
              <a:xfrm>
                <a:off x="12979" y="12870"/>
                <a:ext cx="2873" cy="397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9" name="文本框 18"/>
              <p:cNvSpPr txBox="1"/>
              <p:nvPr/>
            </p:nvSpPr>
            <p:spPr>
              <a:xfrm>
                <a:off x="13343" y="12039"/>
                <a:ext cx="1887" cy="10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Tg</a:t>
                </a:r>
                <a:endParaRPr lang="en-US" altLang="zh-CN" sz="7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9227" y="5267"/>
              <a:ext cx="978" cy="1502"/>
              <a:chOff x="14828" y="11992"/>
              <a:chExt cx="3253" cy="4884"/>
            </a:xfrm>
          </p:grpSpPr>
          <p:pic>
            <p:nvPicPr>
              <p:cNvPr id="16" name="图片 15"/>
              <p:cNvPicPr/>
              <p:nvPr/>
            </p:nvPicPr>
            <p:blipFill>
              <a:blip r:embed="rId9"/>
              <a:srcRect l="11282" t="13613" r="15902" b="7372"/>
              <a:stretch>
                <a:fillRect/>
              </a:stretch>
            </p:blipFill>
            <p:spPr>
              <a:xfrm>
                <a:off x="15178" y="12820"/>
                <a:ext cx="2753" cy="405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7" name="文本框 16"/>
              <p:cNvSpPr txBox="1"/>
              <p:nvPr/>
            </p:nvSpPr>
            <p:spPr>
              <a:xfrm>
                <a:off x="14828" y="11992"/>
                <a:ext cx="3253" cy="8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Tg+RU.521</a:t>
                </a:r>
                <a:endParaRPr lang="en-US" altLang="zh-CN" sz="7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7438" y="5267"/>
              <a:ext cx="1077" cy="1502"/>
              <a:chOff x="17442" y="11434"/>
              <a:chExt cx="4959" cy="4434"/>
            </a:xfrm>
          </p:grpSpPr>
          <p:pic>
            <p:nvPicPr>
              <p:cNvPr id="15" name="图片 14"/>
              <p:cNvPicPr/>
              <p:nvPr/>
            </p:nvPicPr>
            <p:blipFill>
              <a:blip r:embed="rId10"/>
              <a:srcRect l="18153" t="17903" r="17649" b="8479"/>
              <a:stretch>
                <a:fillRect/>
              </a:stretch>
            </p:blipFill>
            <p:spPr>
              <a:xfrm flipH="1">
                <a:off x="17935" y="12186"/>
                <a:ext cx="3811" cy="3682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22" name="文本框 21"/>
              <p:cNvSpPr txBox="1"/>
              <p:nvPr/>
            </p:nvSpPr>
            <p:spPr>
              <a:xfrm>
                <a:off x="17442" y="11434"/>
                <a:ext cx="4959" cy="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7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Con+RU.521</a:t>
                </a:r>
                <a:endParaRPr lang="en-US" altLang="zh-CN" sz="7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54" name="文本框 153"/>
          <p:cNvSpPr txBox="1"/>
          <p:nvPr/>
        </p:nvSpPr>
        <p:spPr>
          <a:xfrm>
            <a:off x="-252" y="0"/>
            <a:ext cx="108775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2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314315" y="6883400"/>
            <a:ext cx="1649095" cy="1812925"/>
            <a:chOff x="2565" y="10546"/>
            <a:chExt cx="2597" cy="2855"/>
          </a:xfrm>
        </p:grpSpPr>
        <p:grpSp>
          <p:nvGrpSpPr>
            <p:cNvPr id="155" name="组合 154"/>
            <p:cNvGrpSpPr/>
            <p:nvPr/>
          </p:nvGrpSpPr>
          <p:grpSpPr>
            <a:xfrm>
              <a:off x="2565" y="10546"/>
              <a:ext cx="2597" cy="2855"/>
              <a:chOff x="3169" y="11738"/>
              <a:chExt cx="2597" cy="2855"/>
            </a:xfrm>
          </p:grpSpPr>
          <p:grpSp>
            <p:nvGrpSpPr>
              <p:cNvPr id="156" name="组合 155"/>
              <p:cNvGrpSpPr/>
              <p:nvPr/>
            </p:nvGrpSpPr>
            <p:grpSpPr>
              <a:xfrm>
                <a:off x="3169" y="13691"/>
                <a:ext cx="1888" cy="827"/>
                <a:chOff x="1305" y="11612"/>
                <a:chExt cx="1888" cy="827"/>
              </a:xfrm>
            </p:grpSpPr>
            <p:pic>
              <p:nvPicPr>
                <p:cNvPr id="160" name="图片 159"/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965" y="11653"/>
                  <a:ext cx="1219" cy="256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sp>
              <p:nvSpPr>
                <p:cNvPr id="161" name="文本框 160"/>
                <p:cNvSpPr txBox="1"/>
                <p:nvPr/>
              </p:nvSpPr>
              <p:spPr>
                <a:xfrm>
                  <a:off x="1305" y="11612"/>
                  <a:ext cx="846" cy="3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PSD95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162" name="图片 161"/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974" y="12258"/>
                  <a:ext cx="1219" cy="181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sp>
            <p:nvSpPr>
              <p:cNvPr id="157" name="文本框 13"/>
              <p:cNvSpPr txBox="1"/>
              <p:nvPr/>
            </p:nvSpPr>
            <p:spPr>
              <a:xfrm>
                <a:off x="3175" y="14254"/>
                <a:ext cx="829" cy="3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β-actin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8" name="文本框 157"/>
              <p:cNvSpPr txBox="1"/>
              <p:nvPr/>
            </p:nvSpPr>
            <p:spPr>
              <a:xfrm rot="18900000">
                <a:off x="3471" y="12770"/>
                <a:ext cx="2295" cy="3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59" name="文本框 158"/>
              <p:cNvSpPr txBox="1"/>
              <p:nvPr/>
            </p:nvSpPr>
            <p:spPr>
              <a:xfrm rot="18780000">
                <a:off x="3900" y="13096"/>
                <a:ext cx="1408" cy="3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Con+RU.521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3" name="文本框 162"/>
              <p:cNvSpPr txBox="1"/>
              <p:nvPr/>
            </p:nvSpPr>
            <p:spPr>
              <a:xfrm rot="18900000">
                <a:off x="4227" y="13105"/>
                <a:ext cx="1367" cy="3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Tg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64" name="文本框 163"/>
              <p:cNvSpPr txBox="1"/>
              <p:nvPr/>
            </p:nvSpPr>
            <p:spPr>
              <a:xfrm rot="18540000">
                <a:off x="4356" y="12716"/>
                <a:ext cx="2295" cy="3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Tg+RU.521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170" name="组合 169"/>
            <p:cNvGrpSpPr/>
            <p:nvPr/>
          </p:nvGrpSpPr>
          <p:grpSpPr>
            <a:xfrm>
              <a:off x="2685" y="12806"/>
              <a:ext cx="1753" cy="339"/>
              <a:chOff x="5315" y="11597"/>
              <a:chExt cx="1753" cy="339"/>
            </a:xfrm>
          </p:grpSpPr>
          <p:sp>
            <p:nvSpPr>
              <p:cNvPr id="172" name="文本框 171"/>
              <p:cNvSpPr txBox="1"/>
              <p:nvPr/>
            </p:nvSpPr>
            <p:spPr>
              <a:xfrm>
                <a:off x="5315" y="11597"/>
                <a:ext cx="1174" cy="3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SYN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73" name="图片 172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849" y="11663"/>
                <a:ext cx="1219" cy="21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</p:grpSp>
      <p:graphicFrame>
        <p:nvGraphicFramePr>
          <p:cNvPr id="177" name="对象 176"/>
          <p:cNvGraphicFramePr>
            <a:graphicFrameLocks noChangeAspect="1"/>
          </p:cNvGraphicFramePr>
          <p:nvPr/>
        </p:nvGraphicFramePr>
        <p:xfrm>
          <a:off x="2735263" y="3333750"/>
          <a:ext cx="1068387" cy="130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Prism 10" r:id="rId14" imgW="1892300" imgH="2305050" progId="Prism10.Document">
                  <p:embed/>
                </p:oleObj>
              </mc:Choice>
              <mc:Fallback>
                <p:oleObj name="Prism 10" r:id="rId14" imgW="1892300" imgH="2305050" progId="Prism10.Document">
                  <p:embed/>
                  <p:pic>
                    <p:nvPicPr>
                      <p:cNvPr id="0" name="对象 176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735263" y="3333750"/>
                        <a:ext cx="1068387" cy="1304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" name="对象 178"/>
          <p:cNvGraphicFramePr>
            <a:graphicFrameLocks noChangeAspect="1"/>
          </p:cNvGraphicFramePr>
          <p:nvPr/>
        </p:nvGraphicFramePr>
        <p:xfrm>
          <a:off x="5203508" y="3327083"/>
          <a:ext cx="1187450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Prism 10" r:id="rId16" imgW="2089150" imgH="2317750" progId="Prism10.Document">
                  <p:embed/>
                </p:oleObj>
              </mc:Choice>
              <mc:Fallback>
                <p:oleObj name="Prism 10" r:id="rId16" imgW="2089150" imgH="2317750" progId="Prism10.Document">
                  <p:embed/>
                  <p:pic>
                    <p:nvPicPr>
                      <p:cNvPr id="0" name="对象 178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5203508" y="3327083"/>
                        <a:ext cx="1187450" cy="1314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1" name="对象 180"/>
          <p:cNvGraphicFramePr>
            <a:graphicFrameLocks noChangeAspect="1"/>
          </p:cNvGraphicFramePr>
          <p:nvPr/>
        </p:nvGraphicFramePr>
        <p:xfrm>
          <a:off x="3899218" y="3328670"/>
          <a:ext cx="1182687" cy="131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Prism 10" r:id="rId18" imgW="2095500" imgH="2324100" progId="Prism10.Document">
                  <p:embed/>
                </p:oleObj>
              </mc:Choice>
              <mc:Fallback>
                <p:oleObj name="Prism 10" r:id="rId18" imgW="2095500" imgH="2324100" progId="Prism10.Document">
                  <p:embed/>
                  <p:pic>
                    <p:nvPicPr>
                      <p:cNvPr id="0" name="对象 180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3899218" y="3328670"/>
                        <a:ext cx="1182687" cy="1317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3" name="对象 182"/>
          <p:cNvGraphicFramePr>
            <a:graphicFrameLocks noChangeAspect="1"/>
          </p:cNvGraphicFramePr>
          <p:nvPr/>
        </p:nvGraphicFramePr>
        <p:xfrm>
          <a:off x="5302399" y="6008464"/>
          <a:ext cx="1066800" cy="1325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Prism 10" r:id="rId20" imgW="1892300" imgH="2336800" progId="Prism10.Document">
                  <p:embed/>
                </p:oleObj>
              </mc:Choice>
              <mc:Fallback>
                <p:oleObj name="Prism 10" r:id="rId20" imgW="1892300" imgH="2336800" progId="Prism10.Document">
                  <p:embed/>
                  <p:pic>
                    <p:nvPicPr>
                      <p:cNvPr id="0" name="对象 182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302399" y="6008464"/>
                        <a:ext cx="1066800" cy="1325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5" name="对象 184"/>
          <p:cNvGraphicFramePr>
            <a:graphicFrameLocks noChangeAspect="1"/>
          </p:cNvGraphicFramePr>
          <p:nvPr/>
        </p:nvGraphicFramePr>
        <p:xfrm>
          <a:off x="408940" y="4677252"/>
          <a:ext cx="991870" cy="13188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Prism 10" r:id="rId22" imgW="1758950" imgH="2330450" progId="Prism10.Document">
                  <p:embed/>
                </p:oleObj>
              </mc:Choice>
              <mc:Fallback>
                <p:oleObj name="Prism 10" r:id="rId22" imgW="1758950" imgH="2330450" progId="Prism10.Document">
                  <p:embed/>
                  <p:pic>
                    <p:nvPicPr>
                      <p:cNvPr id="0" name="对象 184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408940" y="4677252"/>
                        <a:ext cx="991870" cy="13188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7" name="对象 186"/>
          <p:cNvGraphicFramePr>
            <a:graphicFrameLocks noChangeAspect="1"/>
          </p:cNvGraphicFramePr>
          <p:nvPr/>
        </p:nvGraphicFramePr>
        <p:xfrm>
          <a:off x="1552893" y="4640580"/>
          <a:ext cx="1031240" cy="1374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" name="Prism 10" r:id="rId24" imgW="1828800" imgH="2425700" progId="Prism10.Document">
                  <p:embed/>
                </p:oleObj>
              </mc:Choice>
              <mc:Fallback>
                <p:oleObj name="Prism 10" r:id="rId24" imgW="1828800" imgH="2425700" progId="Prism10.Document">
                  <p:embed/>
                  <p:pic>
                    <p:nvPicPr>
                      <p:cNvPr id="0" name="对象 186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552893" y="4640580"/>
                        <a:ext cx="1031240" cy="1374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9" name="对象 188"/>
          <p:cNvGraphicFramePr>
            <a:graphicFrameLocks noChangeAspect="1"/>
          </p:cNvGraphicFramePr>
          <p:nvPr/>
        </p:nvGraphicFramePr>
        <p:xfrm>
          <a:off x="3961130" y="6004878"/>
          <a:ext cx="1228725" cy="1319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" name="Prism 10" r:id="rId26" imgW="2171700" imgH="2330450" progId="Prism10.Document">
                  <p:embed/>
                </p:oleObj>
              </mc:Choice>
              <mc:Fallback>
                <p:oleObj name="Prism 10" r:id="rId26" imgW="2171700" imgH="2330450" progId="Prism10.Document">
                  <p:embed/>
                  <p:pic>
                    <p:nvPicPr>
                      <p:cNvPr id="0" name="对象 188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3961130" y="6004878"/>
                        <a:ext cx="1228725" cy="1319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1" name="对象 190"/>
          <p:cNvGraphicFramePr>
            <a:graphicFrameLocks noChangeAspect="1"/>
          </p:cNvGraphicFramePr>
          <p:nvPr/>
        </p:nvGraphicFramePr>
        <p:xfrm>
          <a:off x="4277043" y="7647305"/>
          <a:ext cx="1069975" cy="1304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" name="Prism 10" r:id="rId28" imgW="1892300" imgH="2305050" progId="Prism10.Document">
                  <p:embed/>
                </p:oleObj>
              </mc:Choice>
              <mc:Fallback>
                <p:oleObj name="Prism 10" r:id="rId28" imgW="1892300" imgH="2305050" progId="Prism10.Document">
                  <p:embed/>
                  <p:pic>
                    <p:nvPicPr>
                      <p:cNvPr id="0" name="对象 190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4277043" y="7647305"/>
                        <a:ext cx="1069975" cy="1304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3" name="对象 192"/>
          <p:cNvGraphicFramePr>
            <a:graphicFrameLocks noChangeAspect="1"/>
          </p:cNvGraphicFramePr>
          <p:nvPr/>
        </p:nvGraphicFramePr>
        <p:xfrm>
          <a:off x="3214052" y="7619683"/>
          <a:ext cx="1069975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" name="Prism 10" r:id="rId30" imgW="1892300" imgH="2317750" progId="Prism10.Document">
                  <p:embed/>
                </p:oleObj>
              </mc:Choice>
              <mc:Fallback>
                <p:oleObj name="Prism 10" r:id="rId30" imgW="1892300" imgH="2317750" progId="Prism10.Document">
                  <p:embed/>
                  <p:pic>
                    <p:nvPicPr>
                      <p:cNvPr id="0" name="对象 192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3214052" y="7619683"/>
                        <a:ext cx="1069975" cy="1314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5" name="对象 194"/>
          <p:cNvGraphicFramePr/>
          <p:nvPr/>
        </p:nvGraphicFramePr>
        <p:xfrm>
          <a:off x="344693" y="1897698"/>
          <a:ext cx="1024255" cy="1335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" name="Prism 10" r:id="rId32" imgW="1816100" imgH="2362200" progId="Prism10.Document">
                  <p:embed/>
                </p:oleObj>
              </mc:Choice>
              <mc:Fallback>
                <p:oleObj name="Prism 10" r:id="rId32" imgW="1816100" imgH="2362200" progId="Prism10.Document">
                  <p:embed/>
                  <p:pic>
                    <p:nvPicPr>
                      <p:cNvPr id="0" name="对象 194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344693" y="1897698"/>
                        <a:ext cx="1024255" cy="1335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9" name="文本框 218"/>
          <p:cNvSpPr txBox="1"/>
          <p:nvPr/>
        </p:nvSpPr>
        <p:spPr>
          <a:xfrm>
            <a:off x="5114925" y="328428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0" name="文本框 219"/>
          <p:cNvSpPr txBox="1"/>
          <p:nvPr/>
        </p:nvSpPr>
        <p:spPr>
          <a:xfrm>
            <a:off x="228183" y="1758663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1" name="文本框 220"/>
          <p:cNvSpPr txBox="1"/>
          <p:nvPr/>
        </p:nvSpPr>
        <p:spPr>
          <a:xfrm>
            <a:off x="1449827" y="1758663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2" name="文本框 221"/>
          <p:cNvSpPr txBox="1"/>
          <p:nvPr/>
        </p:nvSpPr>
        <p:spPr>
          <a:xfrm>
            <a:off x="4017661" y="332061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3" name="文本框 222"/>
          <p:cNvSpPr txBox="1"/>
          <p:nvPr/>
        </p:nvSpPr>
        <p:spPr>
          <a:xfrm>
            <a:off x="3999287" y="1750635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5" name="文本框 224"/>
          <p:cNvSpPr txBox="1"/>
          <p:nvPr/>
        </p:nvSpPr>
        <p:spPr>
          <a:xfrm>
            <a:off x="253316" y="3127612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6" name="文本框 225"/>
          <p:cNvSpPr txBox="1"/>
          <p:nvPr/>
        </p:nvSpPr>
        <p:spPr>
          <a:xfrm>
            <a:off x="1453978" y="3132525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7" name="文本框 226"/>
          <p:cNvSpPr txBox="1"/>
          <p:nvPr/>
        </p:nvSpPr>
        <p:spPr>
          <a:xfrm>
            <a:off x="1419140" y="4576559"/>
            <a:ext cx="262238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8" name="文本框 227"/>
          <p:cNvSpPr txBox="1"/>
          <p:nvPr/>
        </p:nvSpPr>
        <p:spPr>
          <a:xfrm>
            <a:off x="2560695" y="4576149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9" name="文本框 228"/>
          <p:cNvSpPr txBox="1"/>
          <p:nvPr/>
        </p:nvSpPr>
        <p:spPr>
          <a:xfrm>
            <a:off x="230505" y="7359650"/>
            <a:ext cx="262255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0" name="文本框 229"/>
          <p:cNvSpPr txBox="1"/>
          <p:nvPr/>
        </p:nvSpPr>
        <p:spPr>
          <a:xfrm>
            <a:off x="1908232" y="7359633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1" name="文本框 230"/>
          <p:cNvSpPr txBox="1"/>
          <p:nvPr/>
        </p:nvSpPr>
        <p:spPr>
          <a:xfrm>
            <a:off x="3144758" y="7359503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endPara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3" name="文本框 232"/>
          <p:cNvSpPr txBox="1"/>
          <p:nvPr/>
        </p:nvSpPr>
        <p:spPr>
          <a:xfrm>
            <a:off x="2680154" y="1757085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4" name="文本框 233"/>
          <p:cNvSpPr txBox="1"/>
          <p:nvPr/>
        </p:nvSpPr>
        <p:spPr>
          <a:xfrm>
            <a:off x="235284" y="5859254"/>
            <a:ext cx="20667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" name="文本框 234"/>
          <p:cNvSpPr txBox="1"/>
          <p:nvPr/>
        </p:nvSpPr>
        <p:spPr>
          <a:xfrm>
            <a:off x="3909107" y="5854372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6" name="文本框 235"/>
          <p:cNvSpPr txBox="1"/>
          <p:nvPr/>
        </p:nvSpPr>
        <p:spPr>
          <a:xfrm>
            <a:off x="5189149" y="5859239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7" name="文本框 236"/>
          <p:cNvSpPr txBox="1"/>
          <p:nvPr/>
        </p:nvSpPr>
        <p:spPr>
          <a:xfrm>
            <a:off x="2683357" y="3132525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8" name="文本框 237"/>
          <p:cNvSpPr txBox="1"/>
          <p:nvPr/>
        </p:nvSpPr>
        <p:spPr>
          <a:xfrm>
            <a:off x="3909177" y="3129165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9" name="文本框 238"/>
          <p:cNvSpPr txBox="1"/>
          <p:nvPr/>
        </p:nvSpPr>
        <p:spPr>
          <a:xfrm>
            <a:off x="213547" y="4576149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0" name="文本框 239"/>
          <p:cNvSpPr txBox="1"/>
          <p:nvPr/>
        </p:nvSpPr>
        <p:spPr>
          <a:xfrm>
            <a:off x="208300" y="332061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92" name="对象 191"/>
          <p:cNvGraphicFramePr>
            <a:graphicFrameLocks noChangeAspect="1"/>
          </p:cNvGraphicFramePr>
          <p:nvPr/>
        </p:nvGraphicFramePr>
        <p:xfrm>
          <a:off x="210" y="7553735"/>
          <a:ext cx="2085975" cy="1327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" name="Prism 10" r:id="rId34" imgW="3670300" imgH="2336800" progId="Prism10.Document">
                  <p:embed/>
                </p:oleObj>
              </mc:Choice>
              <mc:Fallback>
                <p:oleObj name="Prism 10" r:id="rId34" imgW="3670300" imgH="2336800" progId="Prism10.Document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210" y="7553735"/>
                        <a:ext cx="2085975" cy="1327150"/>
                      </a:xfrm>
                      <a:prstGeom prst="rect">
                        <a:avLst/>
                      </a:prstGeom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" name="对象 216"/>
          <p:cNvGraphicFramePr>
            <a:graphicFrameLocks noChangeAspect="1"/>
          </p:cNvGraphicFramePr>
          <p:nvPr/>
        </p:nvGraphicFramePr>
        <p:xfrm>
          <a:off x="5293277" y="447765"/>
          <a:ext cx="987425" cy="13030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" name="" r:id="rId36" imgW="1822450" imgH="2355850" progId="Prism10.Document">
                  <p:embed/>
                </p:oleObj>
              </mc:Choice>
              <mc:Fallback>
                <p:oleObj name="" r:id="rId36" imgW="1822450" imgH="2355850" progId="Prism10.Document">
                  <p:embed/>
                  <p:pic>
                    <p:nvPicPr>
                      <p:cNvPr id="0" name="图片 217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5293277" y="447765"/>
                        <a:ext cx="987425" cy="13030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" name="图片 32"/>
          <p:cNvPicPr>
            <a:picLocks noChangeAspect="1"/>
          </p:cNvPicPr>
          <p:nvPr/>
        </p:nvPicPr>
        <p:blipFill>
          <a:blip r:embed="rId38"/>
          <a:srcRect b="4627"/>
          <a:stretch>
            <a:fillRect/>
          </a:stretch>
        </p:blipFill>
        <p:spPr>
          <a:xfrm>
            <a:off x="4302125" y="490855"/>
            <a:ext cx="791845" cy="1112520"/>
          </a:xfrm>
          <a:prstGeom prst="rect">
            <a:avLst/>
          </a:prstGeom>
        </p:spPr>
      </p:pic>
      <p:pic>
        <p:nvPicPr>
          <p:cNvPr id="210" name="图片 209" descr="4"/>
          <p:cNvPicPr>
            <a:picLocks noChangeAspect="1"/>
          </p:cNvPicPr>
          <p:nvPr/>
        </p:nvPicPr>
        <p:blipFill>
          <a:blip r:embed="rId39"/>
          <a:srcRect r="639" b="17744"/>
          <a:stretch>
            <a:fillRect/>
          </a:stretch>
        </p:blipFill>
        <p:spPr>
          <a:xfrm>
            <a:off x="453390" y="448945"/>
            <a:ext cx="3600000" cy="1208387"/>
          </a:xfrm>
          <a:prstGeom prst="rect">
            <a:avLst/>
          </a:prstGeom>
        </p:spPr>
      </p:pic>
      <p:grpSp>
        <p:nvGrpSpPr>
          <p:cNvPr id="243" name="组合 242"/>
          <p:cNvGrpSpPr/>
          <p:nvPr/>
        </p:nvGrpSpPr>
        <p:grpSpPr>
          <a:xfrm>
            <a:off x="434975" y="6075680"/>
            <a:ext cx="3642360" cy="1228090"/>
            <a:chOff x="2766" y="7404"/>
            <a:chExt cx="5736" cy="1934"/>
          </a:xfrm>
        </p:grpSpPr>
        <p:grpSp>
          <p:nvGrpSpPr>
            <p:cNvPr id="34" name="组合 33"/>
            <p:cNvGrpSpPr/>
            <p:nvPr/>
          </p:nvGrpSpPr>
          <p:grpSpPr>
            <a:xfrm>
              <a:off x="2766" y="7404"/>
              <a:ext cx="5736" cy="1935"/>
              <a:chOff x="483321" y="4710530"/>
              <a:chExt cx="3642507" cy="1228436"/>
            </a:xfrm>
          </p:grpSpPr>
          <p:grpSp>
            <p:nvGrpSpPr>
              <p:cNvPr id="35" name="组合 34"/>
              <p:cNvGrpSpPr/>
              <p:nvPr/>
            </p:nvGrpSpPr>
            <p:grpSpPr>
              <a:xfrm flipH="1">
                <a:off x="483321" y="4719060"/>
                <a:ext cx="1163192" cy="1219906"/>
                <a:chOff x="-1138" y="-286"/>
                <a:chExt cx="5823" cy="5974"/>
              </a:xfrm>
            </p:grpSpPr>
            <p:sp>
              <p:nvSpPr>
                <p:cNvPr id="120" name="文本框 119"/>
                <p:cNvSpPr txBox="1"/>
                <p:nvPr/>
              </p:nvSpPr>
              <p:spPr>
                <a:xfrm>
                  <a:off x="1148" y="-286"/>
                  <a:ext cx="2073" cy="9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Con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121" name="组合 120"/>
                <p:cNvGrpSpPr/>
                <p:nvPr/>
              </p:nvGrpSpPr>
              <p:grpSpPr>
                <a:xfrm>
                  <a:off x="-1138" y="529"/>
                  <a:ext cx="5823" cy="5159"/>
                  <a:chOff x="-1138" y="529"/>
                  <a:chExt cx="5823" cy="5159"/>
                </a:xfrm>
              </p:grpSpPr>
              <p:grpSp>
                <p:nvGrpSpPr>
                  <p:cNvPr id="122" name="组合 121"/>
                  <p:cNvGrpSpPr/>
                  <p:nvPr/>
                </p:nvGrpSpPr>
                <p:grpSpPr>
                  <a:xfrm>
                    <a:off x="-1138" y="529"/>
                    <a:ext cx="5823" cy="5159"/>
                    <a:chOff x="700" y="3634"/>
                    <a:chExt cx="5823" cy="5159"/>
                  </a:xfrm>
                </p:grpSpPr>
                <p:grpSp>
                  <p:nvGrpSpPr>
                    <p:cNvPr id="124" name="组合 2066"/>
                    <p:cNvGrpSpPr/>
                    <p:nvPr/>
                  </p:nvGrpSpPr>
                  <p:grpSpPr>
                    <a:xfrm>
                      <a:off x="2294" y="3705"/>
                      <a:ext cx="3800" cy="3768"/>
                      <a:chOff x="1979712" y="116632"/>
                      <a:chExt cx="5328592" cy="5328592"/>
                    </a:xfrm>
                  </p:grpSpPr>
                  <p:sp>
                    <p:nvSpPr>
                      <p:cNvPr id="126" name="流程图: 接点 2068"/>
                      <p:cNvSpPr/>
                      <p:nvPr/>
                    </p:nvSpPr>
                    <p:spPr>
                      <a:xfrm>
                        <a:off x="1979712" y="116632"/>
                        <a:ext cx="5328592" cy="5328592"/>
                      </a:xfrm>
                      <a:prstGeom prst="flowChartConnector">
                        <a:avLst/>
                      </a:prstGeom>
                      <a:noFill/>
                      <a:ln>
                        <a:solidFill>
                          <a:schemeClr val="bg2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27" name="流程图: 接点 2069"/>
                      <p:cNvSpPr/>
                      <p:nvPr/>
                    </p:nvSpPr>
                    <p:spPr>
                      <a:xfrm>
                        <a:off x="2087724" y="223144"/>
                        <a:ext cx="5115568" cy="5115568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28" name="流程图: 接点 2070"/>
                      <p:cNvSpPr/>
                      <p:nvPr/>
                    </p:nvSpPr>
                    <p:spPr>
                      <a:xfrm>
                        <a:off x="2195737" y="329657"/>
                        <a:ext cx="4902545" cy="4902545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29" name="流程图: 接点 2071"/>
                      <p:cNvSpPr/>
                      <p:nvPr/>
                    </p:nvSpPr>
                    <p:spPr>
                      <a:xfrm>
                        <a:off x="2303749" y="436169"/>
                        <a:ext cx="4689521" cy="4689521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30" name="流程图: 接点 2072"/>
                      <p:cNvSpPr/>
                      <p:nvPr/>
                    </p:nvSpPr>
                    <p:spPr>
                      <a:xfrm>
                        <a:off x="2411761" y="542680"/>
                        <a:ext cx="4476497" cy="4476497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31" name="流程图: 接点 2073"/>
                      <p:cNvSpPr/>
                      <p:nvPr/>
                    </p:nvSpPr>
                    <p:spPr>
                      <a:xfrm>
                        <a:off x="2519772" y="649191"/>
                        <a:ext cx="4263474" cy="4263474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32" name="流程图: 接点 2074"/>
                      <p:cNvSpPr/>
                      <p:nvPr/>
                    </p:nvSpPr>
                    <p:spPr>
                      <a:xfrm>
                        <a:off x="2627784" y="755703"/>
                        <a:ext cx="4050450" cy="4050450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33" name="流程图: 接点 2075"/>
                      <p:cNvSpPr/>
                      <p:nvPr/>
                    </p:nvSpPr>
                    <p:spPr>
                      <a:xfrm>
                        <a:off x="2735797" y="862216"/>
                        <a:ext cx="3837427" cy="3837427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34" name="流程图: 接点 2076"/>
                      <p:cNvSpPr/>
                      <p:nvPr/>
                    </p:nvSpPr>
                    <p:spPr>
                      <a:xfrm>
                        <a:off x="2843809" y="968728"/>
                        <a:ext cx="3624403" cy="3624403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35" name="流程图: 接点 2077"/>
                      <p:cNvSpPr/>
                      <p:nvPr/>
                    </p:nvSpPr>
                    <p:spPr>
                      <a:xfrm>
                        <a:off x="2951821" y="1075239"/>
                        <a:ext cx="3411379" cy="3411379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36" name="流程图: 接点 2078"/>
                      <p:cNvSpPr/>
                      <p:nvPr/>
                    </p:nvSpPr>
                    <p:spPr>
                      <a:xfrm>
                        <a:off x="3059833" y="1181751"/>
                        <a:ext cx="3198355" cy="3198355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37" name="流程图: 接点 2079"/>
                      <p:cNvSpPr/>
                      <p:nvPr/>
                    </p:nvSpPr>
                    <p:spPr>
                      <a:xfrm>
                        <a:off x="3167844" y="1288262"/>
                        <a:ext cx="2985332" cy="2985332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38" name="流程图: 接点 2080"/>
                      <p:cNvSpPr/>
                      <p:nvPr/>
                    </p:nvSpPr>
                    <p:spPr>
                      <a:xfrm>
                        <a:off x="3275856" y="1394774"/>
                        <a:ext cx="2772308" cy="2772308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39" name="流程图: 接点 2081"/>
                      <p:cNvSpPr/>
                      <p:nvPr/>
                    </p:nvSpPr>
                    <p:spPr>
                      <a:xfrm>
                        <a:off x="3383868" y="1501286"/>
                        <a:ext cx="2559284" cy="2559284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40" name="流程图: 接点 2083"/>
                      <p:cNvSpPr/>
                      <p:nvPr/>
                    </p:nvSpPr>
                    <p:spPr>
                      <a:xfrm>
                        <a:off x="3491881" y="1607799"/>
                        <a:ext cx="2346261" cy="2346261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41" name="流程图: 接点 2084"/>
                      <p:cNvSpPr/>
                      <p:nvPr/>
                    </p:nvSpPr>
                    <p:spPr>
                      <a:xfrm>
                        <a:off x="3599893" y="1714311"/>
                        <a:ext cx="2133237" cy="2133237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42" name="流程图: 接点 2085"/>
                      <p:cNvSpPr/>
                      <p:nvPr/>
                    </p:nvSpPr>
                    <p:spPr>
                      <a:xfrm>
                        <a:off x="3707905" y="1820822"/>
                        <a:ext cx="1920213" cy="1920213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43" name="流程图: 接点 2086"/>
                      <p:cNvSpPr/>
                      <p:nvPr/>
                    </p:nvSpPr>
                    <p:spPr>
                      <a:xfrm>
                        <a:off x="3815916" y="1927333"/>
                        <a:ext cx="1707190" cy="1707190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44" name="流程图: 接点 2087"/>
                      <p:cNvSpPr/>
                      <p:nvPr/>
                    </p:nvSpPr>
                    <p:spPr>
                      <a:xfrm>
                        <a:off x="3923928" y="2033845"/>
                        <a:ext cx="1494166" cy="1494166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45" name="流程图: 接点 2088"/>
                      <p:cNvSpPr/>
                      <p:nvPr/>
                    </p:nvSpPr>
                    <p:spPr>
                      <a:xfrm>
                        <a:off x="4031940" y="2140357"/>
                        <a:ext cx="1281142" cy="1281142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46" name="流程图: 接点 2089"/>
                      <p:cNvSpPr/>
                      <p:nvPr/>
                    </p:nvSpPr>
                    <p:spPr>
                      <a:xfrm>
                        <a:off x="4139953" y="2246870"/>
                        <a:ext cx="1068119" cy="1068119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47" name="流程图: 接点 2090"/>
                      <p:cNvSpPr/>
                      <p:nvPr/>
                    </p:nvSpPr>
                    <p:spPr>
                      <a:xfrm>
                        <a:off x="4247965" y="2353381"/>
                        <a:ext cx="855095" cy="855095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48" name="流程图: 接点 2091"/>
                      <p:cNvSpPr/>
                      <p:nvPr/>
                    </p:nvSpPr>
                    <p:spPr>
                      <a:xfrm>
                        <a:off x="4355977" y="2459893"/>
                        <a:ext cx="642071" cy="642071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49" name="流程图: 接点 2092"/>
                      <p:cNvSpPr/>
                      <p:nvPr/>
                    </p:nvSpPr>
                    <p:spPr>
                      <a:xfrm>
                        <a:off x="4463988" y="2566404"/>
                        <a:ext cx="429048" cy="429048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50" name="流程图: 接点 2093"/>
                      <p:cNvSpPr/>
                      <p:nvPr/>
                    </p:nvSpPr>
                    <p:spPr>
                      <a:xfrm>
                        <a:off x="4572000" y="2672916"/>
                        <a:ext cx="216024" cy="216024"/>
                      </a:xfrm>
                      <a:prstGeom prst="flowChartConnector">
                        <a:avLst/>
                      </a:prstGeom>
                      <a:noFill/>
                      <a:ln>
                        <a:solidFill>
                          <a:schemeClr val="bg2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pic>
                  <p:nvPicPr>
                    <p:cNvPr id="125" name="图片 124" descr="C17jiacu"/>
                    <p:cNvPicPr>
                      <a:picLocks noChangeAspect="1"/>
                    </p:cNvPicPr>
                    <p:nvPr/>
                  </p:nvPicPr>
                  <p:blipFill>
                    <a:blip r:embed="rId40"/>
                    <a:srcRect t="34087" r="2446"/>
                    <a:stretch>
                      <a:fillRect/>
                    </a:stretch>
                  </p:blipFill>
                  <p:spPr>
                    <a:xfrm>
                      <a:off x="700" y="3634"/>
                      <a:ext cx="5823" cy="5159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123" name="矩形 122"/>
                  <p:cNvSpPr/>
                  <p:nvPr/>
                </p:nvSpPr>
                <p:spPr>
                  <a:xfrm>
                    <a:off x="383" y="540"/>
                    <a:ext cx="3934" cy="3850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rgbClr val="FFFFFF"/>
                  </a:fillRef>
                  <a:effectRef idx="0">
                    <a:srgbClr val="FFFFFF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grpSp>
            <p:nvGrpSpPr>
              <p:cNvPr id="36" name="组合 35"/>
              <p:cNvGrpSpPr/>
              <p:nvPr/>
            </p:nvGrpSpPr>
            <p:grpSpPr>
              <a:xfrm flipH="1">
                <a:off x="1362622" y="4719067"/>
                <a:ext cx="833368" cy="954572"/>
                <a:chOff x="4293" y="-243"/>
                <a:chExt cx="4174" cy="4677"/>
              </a:xfrm>
            </p:grpSpPr>
            <p:grpSp>
              <p:nvGrpSpPr>
                <p:cNvPr id="89" name="组合 88"/>
                <p:cNvGrpSpPr/>
                <p:nvPr/>
              </p:nvGrpSpPr>
              <p:grpSpPr>
                <a:xfrm>
                  <a:off x="4531" y="584"/>
                  <a:ext cx="3936" cy="3850"/>
                  <a:chOff x="4544" y="497"/>
                  <a:chExt cx="3936" cy="3850"/>
                </a:xfrm>
              </p:grpSpPr>
              <p:grpSp>
                <p:nvGrpSpPr>
                  <p:cNvPr id="91" name="组合 90"/>
                  <p:cNvGrpSpPr/>
                  <p:nvPr/>
                </p:nvGrpSpPr>
                <p:grpSpPr>
                  <a:xfrm>
                    <a:off x="4616" y="544"/>
                    <a:ext cx="3837" cy="3768"/>
                    <a:chOff x="4616" y="792"/>
                    <a:chExt cx="3837" cy="3768"/>
                  </a:xfrm>
                </p:grpSpPr>
                <p:grpSp>
                  <p:nvGrpSpPr>
                    <p:cNvPr id="93" name="组合 2066"/>
                    <p:cNvGrpSpPr/>
                    <p:nvPr/>
                  </p:nvGrpSpPr>
                  <p:grpSpPr>
                    <a:xfrm>
                      <a:off x="4616" y="792"/>
                      <a:ext cx="3800" cy="3768"/>
                      <a:chOff x="1979712" y="116632"/>
                      <a:chExt cx="5328592" cy="5328592"/>
                    </a:xfrm>
                  </p:grpSpPr>
                  <p:sp>
                    <p:nvSpPr>
                      <p:cNvPr id="95" name="流程图: 接点 2068"/>
                      <p:cNvSpPr/>
                      <p:nvPr/>
                    </p:nvSpPr>
                    <p:spPr>
                      <a:xfrm>
                        <a:off x="1979712" y="116632"/>
                        <a:ext cx="5328592" cy="5328592"/>
                      </a:xfrm>
                      <a:prstGeom prst="flowChartConnector">
                        <a:avLst/>
                      </a:prstGeom>
                      <a:noFill/>
                      <a:ln>
                        <a:solidFill>
                          <a:schemeClr val="bg2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96" name="流程图: 接点 2069"/>
                      <p:cNvSpPr/>
                      <p:nvPr/>
                    </p:nvSpPr>
                    <p:spPr>
                      <a:xfrm>
                        <a:off x="2087724" y="223144"/>
                        <a:ext cx="5115568" cy="5115568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97" name="流程图: 接点 2070"/>
                      <p:cNvSpPr/>
                      <p:nvPr/>
                    </p:nvSpPr>
                    <p:spPr>
                      <a:xfrm>
                        <a:off x="2195737" y="329657"/>
                        <a:ext cx="4902545" cy="4902545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98" name="流程图: 接点 2071"/>
                      <p:cNvSpPr/>
                      <p:nvPr/>
                    </p:nvSpPr>
                    <p:spPr>
                      <a:xfrm>
                        <a:off x="2303749" y="436169"/>
                        <a:ext cx="4689521" cy="4689521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99" name="流程图: 接点 2072"/>
                      <p:cNvSpPr/>
                      <p:nvPr/>
                    </p:nvSpPr>
                    <p:spPr>
                      <a:xfrm>
                        <a:off x="2411761" y="542680"/>
                        <a:ext cx="4476497" cy="4476497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00" name="流程图: 接点 2073"/>
                      <p:cNvSpPr/>
                      <p:nvPr/>
                    </p:nvSpPr>
                    <p:spPr>
                      <a:xfrm>
                        <a:off x="2519772" y="649191"/>
                        <a:ext cx="4263474" cy="4263474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01" name="流程图: 接点 2074"/>
                      <p:cNvSpPr/>
                      <p:nvPr/>
                    </p:nvSpPr>
                    <p:spPr>
                      <a:xfrm>
                        <a:off x="2627784" y="755703"/>
                        <a:ext cx="4050450" cy="4050450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02" name="流程图: 接点 2075"/>
                      <p:cNvSpPr/>
                      <p:nvPr/>
                    </p:nvSpPr>
                    <p:spPr>
                      <a:xfrm>
                        <a:off x="2735797" y="862216"/>
                        <a:ext cx="3837427" cy="3837427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03" name="流程图: 接点 2076"/>
                      <p:cNvSpPr/>
                      <p:nvPr/>
                    </p:nvSpPr>
                    <p:spPr>
                      <a:xfrm>
                        <a:off x="2843809" y="968728"/>
                        <a:ext cx="3624403" cy="3624403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04" name="流程图: 接点 2077"/>
                      <p:cNvSpPr/>
                      <p:nvPr/>
                    </p:nvSpPr>
                    <p:spPr>
                      <a:xfrm>
                        <a:off x="2951821" y="1075239"/>
                        <a:ext cx="3411379" cy="3411379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05" name="流程图: 接点 2078"/>
                      <p:cNvSpPr/>
                      <p:nvPr/>
                    </p:nvSpPr>
                    <p:spPr>
                      <a:xfrm>
                        <a:off x="3059833" y="1181751"/>
                        <a:ext cx="3198355" cy="3198355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06" name="流程图: 接点 2079"/>
                      <p:cNvSpPr/>
                      <p:nvPr/>
                    </p:nvSpPr>
                    <p:spPr>
                      <a:xfrm>
                        <a:off x="3167844" y="1288262"/>
                        <a:ext cx="2985332" cy="2985332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07" name="流程图: 接点 2080"/>
                      <p:cNvSpPr/>
                      <p:nvPr/>
                    </p:nvSpPr>
                    <p:spPr>
                      <a:xfrm>
                        <a:off x="3275856" y="1394774"/>
                        <a:ext cx="2772308" cy="2772308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08" name="流程图: 接点 2081"/>
                      <p:cNvSpPr/>
                      <p:nvPr/>
                    </p:nvSpPr>
                    <p:spPr>
                      <a:xfrm>
                        <a:off x="3383868" y="1501286"/>
                        <a:ext cx="2559284" cy="2559284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09" name="流程图: 接点 2083"/>
                      <p:cNvSpPr/>
                      <p:nvPr/>
                    </p:nvSpPr>
                    <p:spPr>
                      <a:xfrm>
                        <a:off x="3491881" y="1607799"/>
                        <a:ext cx="2346261" cy="2346261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10" name="流程图: 接点 2084"/>
                      <p:cNvSpPr/>
                      <p:nvPr/>
                    </p:nvSpPr>
                    <p:spPr>
                      <a:xfrm>
                        <a:off x="3599893" y="1714311"/>
                        <a:ext cx="2133237" cy="2133237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11" name="流程图: 接点 2085"/>
                      <p:cNvSpPr/>
                      <p:nvPr/>
                    </p:nvSpPr>
                    <p:spPr>
                      <a:xfrm>
                        <a:off x="3707905" y="1820822"/>
                        <a:ext cx="1920213" cy="1920213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12" name="流程图: 接点 2086"/>
                      <p:cNvSpPr/>
                      <p:nvPr/>
                    </p:nvSpPr>
                    <p:spPr>
                      <a:xfrm>
                        <a:off x="3815916" y="1927333"/>
                        <a:ext cx="1707190" cy="1707190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13" name="流程图: 接点 2087"/>
                      <p:cNvSpPr/>
                      <p:nvPr/>
                    </p:nvSpPr>
                    <p:spPr>
                      <a:xfrm>
                        <a:off x="3923928" y="2033845"/>
                        <a:ext cx="1494166" cy="1494166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14" name="流程图: 接点 2088"/>
                      <p:cNvSpPr/>
                      <p:nvPr/>
                    </p:nvSpPr>
                    <p:spPr>
                      <a:xfrm>
                        <a:off x="4031940" y="2140357"/>
                        <a:ext cx="1281142" cy="1281142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15" name="流程图: 接点 2089"/>
                      <p:cNvSpPr/>
                      <p:nvPr/>
                    </p:nvSpPr>
                    <p:spPr>
                      <a:xfrm>
                        <a:off x="4139953" y="2246870"/>
                        <a:ext cx="1068119" cy="1068119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16" name="流程图: 接点 2090"/>
                      <p:cNvSpPr/>
                      <p:nvPr/>
                    </p:nvSpPr>
                    <p:spPr>
                      <a:xfrm>
                        <a:off x="4247965" y="2353381"/>
                        <a:ext cx="855095" cy="855095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17" name="流程图: 接点 2091"/>
                      <p:cNvSpPr/>
                      <p:nvPr/>
                    </p:nvSpPr>
                    <p:spPr>
                      <a:xfrm>
                        <a:off x="4355977" y="2459893"/>
                        <a:ext cx="642071" cy="642071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18" name="流程图: 接点 2092"/>
                      <p:cNvSpPr/>
                      <p:nvPr/>
                    </p:nvSpPr>
                    <p:spPr>
                      <a:xfrm>
                        <a:off x="4463988" y="2566404"/>
                        <a:ext cx="429048" cy="429048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119" name="流程图: 接点 2093"/>
                      <p:cNvSpPr/>
                      <p:nvPr/>
                    </p:nvSpPr>
                    <p:spPr>
                      <a:xfrm>
                        <a:off x="4572000" y="2672916"/>
                        <a:ext cx="216024" cy="216024"/>
                      </a:xfrm>
                      <a:prstGeom prst="flowChartConnector">
                        <a:avLst/>
                      </a:prstGeom>
                      <a:noFill/>
                      <a:ln>
                        <a:solidFill>
                          <a:schemeClr val="bg2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pic>
                  <p:nvPicPr>
                    <p:cNvPr id="94" name="图片 2067"/>
                    <p:cNvPicPr>
                      <a:picLocks noChangeAspect="1"/>
                    </p:cNvPicPr>
                    <p:nvPr/>
                  </p:nvPicPr>
                  <p:blipFill>
                    <a:blip r:embed="rId41"/>
                    <a:srcRect l="34352" b="33464"/>
                    <a:stretch>
                      <a:fillRect/>
                    </a:stretch>
                  </p:blipFill>
                  <p:spPr>
                    <a:xfrm>
                      <a:off x="4983" y="811"/>
                      <a:ext cx="3470" cy="3629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</p:pic>
              </p:grpSp>
              <p:sp>
                <p:nvSpPr>
                  <p:cNvPr id="92" name="矩形 91"/>
                  <p:cNvSpPr/>
                  <p:nvPr/>
                </p:nvSpPr>
                <p:spPr>
                  <a:xfrm>
                    <a:off x="4544" y="497"/>
                    <a:ext cx="3936" cy="3850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rgbClr val="FFFFFF"/>
                  </a:fillRef>
                  <a:effectRef idx="0">
                    <a:srgbClr val="FFFFFF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90" name="文本框 89"/>
                <p:cNvSpPr txBox="1"/>
                <p:nvPr/>
              </p:nvSpPr>
              <p:spPr>
                <a:xfrm>
                  <a:off x="4293" y="-243"/>
                  <a:ext cx="3980" cy="11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Con+RU.521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7" name="组合 36"/>
              <p:cNvGrpSpPr/>
              <p:nvPr/>
            </p:nvGrpSpPr>
            <p:grpSpPr>
              <a:xfrm flipH="1">
                <a:off x="2167377" y="4710530"/>
                <a:ext cx="785845" cy="963380"/>
                <a:chOff x="8769" y="-286"/>
                <a:chExt cx="3935" cy="4719"/>
              </a:xfrm>
            </p:grpSpPr>
            <p:grpSp>
              <p:nvGrpSpPr>
                <p:cNvPr id="58" name="组合 57"/>
                <p:cNvGrpSpPr/>
                <p:nvPr/>
              </p:nvGrpSpPr>
              <p:grpSpPr>
                <a:xfrm>
                  <a:off x="8769" y="583"/>
                  <a:ext cx="3935" cy="3850"/>
                  <a:chOff x="9328" y="471"/>
                  <a:chExt cx="3935" cy="3850"/>
                </a:xfrm>
              </p:grpSpPr>
              <p:grpSp>
                <p:nvGrpSpPr>
                  <p:cNvPr id="60" name="组合 59"/>
                  <p:cNvGrpSpPr/>
                  <p:nvPr/>
                </p:nvGrpSpPr>
                <p:grpSpPr>
                  <a:xfrm>
                    <a:off x="9393" y="528"/>
                    <a:ext cx="3800" cy="3768"/>
                    <a:chOff x="2103" y="1248"/>
                    <a:chExt cx="3800" cy="3768"/>
                  </a:xfrm>
                </p:grpSpPr>
                <p:grpSp>
                  <p:nvGrpSpPr>
                    <p:cNvPr id="62" name="组合 2066"/>
                    <p:cNvGrpSpPr/>
                    <p:nvPr/>
                  </p:nvGrpSpPr>
                  <p:grpSpPr>
                    <a:xfrm>
                      <a:off x="2103" y="1248"/>
                      <a:ext cx="3800" cy="3768"/>
                      <a:chOff x="1979712" y="116632"/>
                      <a:chExt cx="5328592" cy="5328592"/>
                    </a:xfrm>
                  </p:grpSpPr>
                  <p:sp>
                    <p:nvSpPr>
                      <p:cNvPr id="64" name="流程图: 接点 2068"/>
                      <p:cNvSpPr/>
                      <p:nvPr/>
                    </p:nvSpPr>
                    <p:spPr>
                      <a:xfrm>
                        <a:off x="1979712" y="116632"/>
                        <a:ext cx="5328592" cy="5328592"/>
                      </a:xfrm>
                      <a:prstGeom prst="flowChartConnector">
                        <a:avLst/>
                      </a:prstGeom>
                      <a:noFill/>
                      <a:ln>
                        <a:solidFill>
                          <a:schemeClr val="bg2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65" name="流程图: 接点 2069"/>
                      <p:cNvSpPr/>
                      <p:nvPr/>
                    </p:nvSpPr>
                    <p:spPr>
                      <a:xfrm>
                        <a:off x="2087724" y="223144"/>
                        <a:ext cx="5115568" cy="5115568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66" name="流程图: 接点 2070"/>
                      <p:cNvSpPr/>
                      <p:nvPr/>
                    </p:nvSpPr>
                    <p:spPr>
                      <a:xfrm>
                        <a:off x="2195737" y="329657"/>
                        <a:ext cx="4902545" cy="4902545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67" name="流程图: 接点 2071"/>
                      <p:cNvSpPr/>
                      <p:nvPr/>
                    </p:nvSpPr>
                    <p:spPr>
                      <a:xfrm>
                        <a:off x="2303749" y="436169"/>
                        <a:ext cx="4689521" cy="4689521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68" name="流程图: 接点 2072"/>
                      <p:cNvSpPr/>
                      <p:nvPr/>
                    </p:nvSpPr>
                    <p:spPr>
                      <a:xfrm>
                        <a:off x="2411761" y="542680"/>
                        <a:ext cx="4476497" cy="4476497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69" name="流程图: 接点 2073"/>
                      <p:cNvSpPr/>
                      <p:nvPr/>
                    </p:nvSpPr>
                    <p:spPr>
                      <a:xfrm>
                        <a:off x="2519772" y="649191"/>
                        <a:ext cx="4263474" cy="4263474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70" name="流程图: 接点 2074"/>
                      <p:cNvSpPr/>
                      <p:nvPr/>
                    </p:nvSpPr>
                    <p:spPr>
                      <a:xfrm>
                        <a:off x="2627784" y="755703"/>
                        <a:ext cx="4050450" cy="4050450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71" name="流程图: 接点 2075"/>
                      <p:cNvSpPr/>
                      <p:nvPr/>
                    </p:nvSpPr>
                    <p:spPr>
                      <a:xfrm>
                        <a:off x="2735797" y="862216"/>
                        <a:ext cx="3837427" cy="3837427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72" name="流程图: 接点 2076"/>
                      <p:cNvSpPr/>
                      <p:nvPr/>
                    </p:nvSpPr>
                    <p:spPr>
                      <a:xfrm>
                        <a:off x="2843809" y="968728"/>
                        <a:ext cx="3624403" cy="3624403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73" name="流程图: 接点 2077"/>
                      <p:cNvSpPr/>
                      <p:nvPr/>
                    </p:nvSpPr>
                    <p:spPr>
                      <a:xfrm>
                        <a:off x="2951821" y="1075239"/>
                        <a:ext cx="3411379" cy="3411379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74" name="流程图: 接点 2078"/>
                      <p:cNvSpPr/>
                      <p:nvPr/>
                    </p:nvSpPr>
                    <p:spPr>
                      <a:xfrm>
                        <a:off x="3059833" y="1181751"/>
                        <a:ext cx="3198355" cy="3198355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75" name="流程图: 接点 2079"/>
                      <p:cNvSpPr/>
                      <p:nvPr/>
                    </p:nvSpPr>
                    <p:spPr>
                      <a:xfrm>
                        <a:off x="3167844" y="1288262"/>
                        <a:ext cx="2985332" cy="2985332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76" name="流程图: 接点 2080"/>
                      <p:cNvSpPr/>
                      <p:nvPr/>
                    </p:nvSpPr>
                    <p:spPr>
                      <a:xfrm>
                        <a:off x="3275856" y="1394774"/>
                        <a:ext cx="2772308" cy="2772308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77" name="流程图: 接点 2081"/>
                      <p:cNvSpPr/>
                      <p:nvPr/>
                    </p:nvSpPr>
                    <p:spPr>
                      <a:xfrm>
                        <a:off x="3383868" y="1501286"/>
                        <a:ext cx="2559284" cy="2559284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78" name="流程图: 接点 2083"/>
                      <p:cNvSpPr/>
                      <p:nvPr/>
                    </p:nvSpPr>
                    <p:spPr>
                      <a:xfrm>
                        <a:off x="3491881" y="1607799"/>
                        <a:ext cx="2346261" cy="2346261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79" name="流程图: 接点 2084"/>
                      <p:cNvSpPr/>
                      <p:nvPr/>
                    </p:nvSpPr>
                    <p:spPr>
                      <a:xfrm>
                        <a:off x="3599893" y="1714311"/>
                        <a:ext cx="2133237" cy="2133237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80" name="流程图: 接点 2085"/>
                      <p:cNvSpPr/>
                      <p:nvPr/>
                    </p:nvSpPr>
                    <p:spPr>
                      <a:xfrm>
                        <a:off x="3707905" y="1820822"/>
                        <a:ext cx="1920213" cy="1920213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81" name="流程图: 接点 2086"/>
                      <p:cNvSpPr/>
                      <p:nvPr/>
                    </p:nvSpPr>
                    <p:spPr>
                      <a:xfrm>
                        <a:off x="3815916" y="1927333"/>
                        <a:ext cx="1707190" cy="1707190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82" name="流程图: 接点 2087"/>
                      <p:cNvSpPr/>
                      <p:nvPr/>
                    </p:nvSpPr>
                    <p:spPr>
                      <a:xfrm>
                        <a:off x="3923928" y="2033845"/>
                        <a:ext cx="1494166" cy="1494166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83" name="流程图: 接点 2088"/>
                      <p:cNvSpPr/>
                      <p:nvPr/>
                    </p:nvSpPr>
                    <p:spPr>
                      <a:xfrm>
                        <a:off x="4031940" y="2140357"/>
                        <a:ext cx="1281142" cy="1281142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84" name="流程图: 接点 2089"/>
                      <p:cNvSpPr/>
                      <p:nvPr/>
                    </p:nvSpPr>
                    <p:spPr>
                      <a:xfrm>
                        <a:off x="4139953" y="2246870"/>
                        <a:ext cx="1068119" cy="1068119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85" name="流程图: 接点 2090"/>
                      <p:cNvSpPr/>
                      <p:nvPr/>
                    </p:nvSpPr>
                    <p:spPr>
                      <a:xfrm>
                        <a:off x="4247965" y="2353381"/>
                        <a:ext cx="855095" cy="855095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86" name="流程图: 接点 2091"/>
                      <p:cNvSpPr/>
                      <p:nvPr/>
                    </p:nvSpPr>
                    <p:spPr>
                      <a:xfrm>
                        <a:off x="4355977" y="2459893"/>
                        <a:ext cx="642071" cy="642071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87" name="流程图: 接点 2092"/>
                      <p:cNvSpPr/>
                      <p:nvPr/>
                    </p:nvSpPr>
                    <p:spPr>
                      <a:xfrm>
                        <a:off x="4463988" y="2566404"/>
                        <a:ext cx="429048" cy="429048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solidFill>
                            <a:schemeClr val="lt1">
                              <a:lumMod val="10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88" name="流程图: 接点 2093"/>
                      <p:cNvSpPr/>
                      <p:nvPr/>
                    </p:nvSpPr>
                    <p:spPr>
                      <a:xfrm>
                        <a:off x="4572000" y="2672916"/>
                        <a:ext cx="216024" cy="216024"/>
                      </a:xfrm>
                      <a:prstGeom prst="flowChartConnector">
                        <a:avLst/>
                      </a:prstGeom>
                      <a:noFill/>
                      <a:ln>
                        <a:solidFill>
                          <a:schemeClr val="bg2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 defTabSz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/>
                        </a:pPr>
                        <a:endParaRPr lang="zh-CN" altLang="en-US" sz="800" b="1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pic>
                  <p:nvPicPr>
                    <p:cNvPr id="63" name="图片 62" descr="C24jiacu"/>
                    <p:cNvPicPr>
                      <a:picLocks noChangeAspect="1"/>
                    </p:cNvPicPr>
                    <p:nvPr/>
                  </p:nvPicPr>
                  <p:blipFill>
                    <a:blip r:embed="rId42"/>
                    <a:srcRect l="18104" t="16398" r="29917" b="35296"/>
                    <a:stretch>
                      <a:fillRect/>
                    </a:stretch>
                  </p:blipFill>
                  <p:spPr>
                    <a:xfrm>
                      <a:off x="2551" y="1545"/>
                      <a:ext cx="3170" cy="3315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61" name="矩形 60"/>
                  <p:cNvSpPr/>
                  <p:nvPr/>
                </p:nvSpPr>
                <p:spPr>
                  <a:xfrm>
                    <a:off x="9328" y="471"/>
                    <a:ext cx="3935" cy="3850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rgbClr val="FFFFFF"/>
                  </a:fillRef>
                  <a:effectRef idx="0">
                    <a:srgbClr val="FFFFFF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59" name="文本框 58"/>
                <p:cNvSpPr txBox="1"/>
                <p:nvPr/>
              </p:nvSpPr>
              <p:spPr>
                <a:xfrm>
                  <a:off x="9592" y="-286"/>
                  <a:ext cx="1825" cy="1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Tg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8" name="组合 37"/>
              <p:cNvGrpSpPr/>
              <p:nvPr/>
            </p:nvGrpSpPr>
            <p:grpSpPr>
              <a:xfrm flipH="1">
                <a:off x="2972127" y="4717122"/>
                <a:ext cx="1153701" cy="956603"/>
                <a:chOff x="11243" y="-275"/>
                <a:chExt cx="5564" cy="4710"/>
              </a:xfrm>
            </p:grpSpPr>
            <p:grpSp>
              <p:nvGrpSpPr>
                <p:cNvPr id="39" name="组合 38"/>
                <p:cNvGrpSpPr>
                  <a:grpSpLocks noChangeAspect="1"/>
                </p:cNvGrpSpPr>
                <p:nvPr/>
              </p:nvGrpSpPr>
              <p:grpSpPr>
                <a:xfrm>
                  <a:off x="13001" y="565"/>
                  <a:ext cx="3806" cy="3870"/>
                  <a:chOff x="14131" y="441"/>
                  <a:chExt cx="3806" cy="3870"/>
                </a:xfrm>
              </p:grpSpPr>
              <p:grpSp>
                <p:nvGrpSpPr>
                  <p:cNvPr id="40" name="组合 2066"/>
                  <p:cNvGrpSpPr/>
                  <p:nvPr/>
                </p:nvGrpSpPr>
                <p:grpSpPr>
                  <a:xfrm>
                    <a:off x="14137" y="489"/>
                    <a:ext cx="3800" cy="3768"/>
                    <a:chOff x="1979712" y="116632"/>
                    <a:chExt cx="5328592" cy="5328592"/>
                  </a:xfrm>
                </p:grpSpPr>
                <p:sp>
                  <p:nvSpPr>
                    <p:cNvPr id="41" name="流程图: 接点 2068"/>
                    <p:cNvSpPr/>
                    <p:nvPr/>
                  </p:nvSpPr>
                  <p:spPr>
                    <a:xfrm>
                      <a:off x="1979712" y="116632"/>
                      <a:ext cx="5328592" cy="5328592"/>
                    </a:xfrm>
                    <a:prstGeom prst="flowChartConnector">
                      <a:avLst/>
                    </a:prstGeom>
                    <a:noFill/>
                    <a:ln>
                      <a:solidFill>
                        <a:schemeClr val="bg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2" name="流程图: 接点 2069"/>
                    <p:cNvSpPr/>
                    <p:nvPr/>
                  </p:nvSpPr>
                  <p:spPr>
                    <a:xfrm>
                      <a:off x="2087724" y="223144"/>
                      <a:ext cx="5115568" cy="5115568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3" name="流程图: 接点 2070"/>
                    <p:cNvSpPr/>
                    <p:nvPr/>
                  </p:nvSpPr>
                  <p:spPr>
                    <a:xfrm>
                      <a:off x="2195737" y="329657"/>
                      <a:ext cx="4902545" cy="4902545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4" name="流程图: 接点 2071"/>
                    <p:cNvSpPr/>
                    <p:nvPr/>
                  </p:nvSpPr>
                  <p:spPr>
                    <a:xfrm>
                      <a:off x="2303748" y="436166"/>
                      <a:ext cx="4689521" cy="4689524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5" name="流程图: 接点 2072"/>
                    <p:cNvSpPr/>
                    <p:nvPr/>
                  </p:nvSpPr>
                  <p:spPr>
                    <a:xfrm>
                      <a:off x="2411761" y="542680"/>
                      <a:ext cx="4476497" cy="4476497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6" name="流程图: 接点 2073"/>
                    <p:cNvSpPr/>
                    <p:nvPr/>
                  </p:nvSpPr>
                  <p:spPr>
                    <a:xfrm>
                      <a:off x="2519772" y="649191"/>
                      <a:ext cx="4263474" cy="4263474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7" name="流程图: 接点 2074"/>
                    <p:cNvSpPr/>
                    <p:nvPr/>
                  </p:nvSpPr>
                  <p:spPr>
                    <a:xfrm>
                      <a:off x="2627784" y="755703"/>
                      <a:ext cx="4050450" cy="4050450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8" name="流程图: 接点 2075"/>
                    <p:cNvSpPr/>
                    <p:nvPr/>
                  </p:nvSpPr>
                  <p:spPr>
                    <a:xfrm>
                      <a:off x="2735797" y="862216"/>
                      <a:ext cx="3837427" cy="3837427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9" name="流程图: 接点 2076"/>
                    <p:cNvSpPr/>
                    <p:nvPr/>
                  </p:nvSpPr>
                  <p:spPr>
                    <a:xfrm>
                      <a:off x="2843809" y="968728"/>
                      <a:ext cx="3624403" cy="3624403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0" name="流程图: 接点 2077"/>
                    <p:cNvSpPr/>
                    <p:nvPr/>
                  </p:nvSpPr>
                  <p:spPr>
                    <a:xfrm>
                      <a:off x="2951821" y="1075239"/>
                      <a:ext cx="3411379" cy="3411379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1" name="流程图: 接点 2078"/>
                    <p:cNvSpPr/>
                    <p:nvPr/>
                  </p:nvSpPr>
                  <p:spPr>
                    <a:xfrm>
                      <a:off x="3059833" y="1181751"/>
                      <a:ext cx="3198355" cy="3198355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2" name="流程图: 接点 2079"/>
                    <p:cNvSpPr/>
                    <p:nvPr/>
                  </p:nvSpPr>
                  <p:spPr>
                    <a:xfrm>
                      <a:off x="3167844" y="1288262"/>
                      <a:ext cx="2985332" cy="2985332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3" name="流程图: 接点 2080"/>
                    <p:cNvSpPr/>
                    <p:nvPr/>
                  </p:nvSpPr>
                  <p:spPr>
                    <a:xfrm>
                      <a:off x="3275856" y="1394774"/>
                      <a:ext cx="2772308" cy="2772308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4" name="流程图: 接点 2081"/>
                    <p:cNvSpPr/>
                    <p:nvPr/>
                  </p:nvSpPr>
                  <p:spPr>
                    <a:xfrm>
                      <a:off x="3383868" y="1501286"/>
                      <a:ext cx="2559284" cy="2559284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5" name="流程图: 接点 2083"/>
                    <p:cNvSpPr/>
                    <p:nvPr/>
                  </p:nvSpPr>
                  <p:spPr>
                    <a:xfrm>
                      <a:off x="3491881" y="1607799"/>
                      <a:ext cx="2346261" cy="2346261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6" name="流程图: 接点 2084"/>
                    <p:cNvSpPr/>
                    <p:nvPr/>
                  </p:nvSpPr>
                  <p:spPr>
                    <a:xfrm>
                      <a:off x="3599893" y="1714311"/>
                      <a:ext cx="2133237" cy="2133237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7" name="流程图: 接点 2085"/>
                    <p:cNvSpPr/>
                    <p:nvPr/>
                  </p:nvSpPr>
                  <p:spPr>
                    <a:xfrm>
                      <a:off x="3707905" y="1820822"/>
                      <a:ext cx="1920213" cy="1920213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51" name="流程图: 接点 2086"/>
                    <p:cNvSpPr/>
                    <p:nvPr/>
                  </p:nvSpPr>
                  <p:spPr>
                    <a:xfrm>
                      <a:off x="3815916" y="1927333"/>
                      <a:ext cx="1707190" cy="1707190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52" name="流程图: 接点 2087"/>
                    <p:cNvSpPr/>
                    <p:nvPr/>
                  </p:nvSpPr>
                  <p:spPr>
                    <a:xfrm>
                      <a:off x="3923928" y="2033845"/>
                      <a:ext cx="1494166" cy="1494166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53" name="流程图: 接点 2088"/>
                    <p:cNvSpPr/>
                    <p:nvPr/>
                  </p:nvSpPr>
                  <p:spPr>
                    <a:xfrm>
                      <a:off x="4031940" y="2140357"/>
                      <a:ext cx="1281142" cy="1281142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65" name="流程图: 接点 2089"/>
                    <p:cNvSpPr/>
                    <p:nvPr/>
                  </p:nvSpPr>
                  <p:spPr>
                    <a:xfrm>
                      <a:off x="4139953" y="2246870"/>
                      <a:ext cx="1068119" cy="1068119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66" name="流程图: 接点 2090"/>
                    <p:cNvSpPr/>
                    <p:nvPr/>
                  </p:nvSpPr>
                  <p:spPr>
                    <a:xfrm>
                      <a:off x="4247965" y="2353381"/>
                      <a:ext cx="855095" cy="855095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67" name="流程图: 接点 2091"/>
                    <p:cNvSpPr/>
                    <p:nvPr/>
                  </p:nvSpPr>
                  <p:spPr>
                    <a:xfrm>
                      <a:off x="4355977" y="2459893"/>
                      <a:ext cx="642071" cy="642071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68" name="流程图: 接点 2092"/>
                    <p:cNvSpPr/>
                    <p:nvPr/>
                  </p:nvSpPr>
                  <p:spPr>
                    <a:xfrm>
                      <a:off x="4463988" y="2566404"/>
                      <a:ext cx="429048" cy="429048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solidFill>
                          <a:schemeClr val="lt1">
                            <a:lumMod val="10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169" name="流程图: 接点 2093"/>
                    <p:cNvSpPr/>
                    <p:nvPr/>
                  </p:nvSpPr>
                  <p:spPr>
                    <a:xfrm>
                      <a:off x="4572000" y="2672916"/>
                      <a:ext cx="216024" cy="216024"/>
                    </a:xfrm>
                    <a:prstGeom prst="flowChartConnector">
                      <a:avLst/>
                    </a:prstGeom>
                    <a:noFill/>
                    <a:ln>
                      <a:solidFill>
                        <a:schemeClr val="bg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 defTabSz="9144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/>
                      </a:pPr>
                      <a:endParaRPr lang="zh-CN" altLang="en-US" sz="8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171" name="矩形 170"/>
                  <p:cNvSpPr/>
                  <p:nvPr/>
                </p:nvSpPr>
                <p:spPr>
                  <a:xfrm>
                    <a:off x="14131" y="441"/>
                    <a:ext cx="3790" cy="3870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rgbClr val="FFFFFF"/>
                  </a:fillRef>
                  <a:effectRef idx="0">
                    <a:srgbClr val="FFFFFF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174" name="文本框 173"/>
                <p:cNvSpPr txBox="1"/>
                <p:nvPr/>
              </p:nvSpPr>
              <p:spPr>
                <a:xfrm>
                  <a:off x="11243" y="-275"/>
                  <a:ext cx="5120" cy="93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Tg+RU.521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42" name="图片 241" descr="tr2-2"/>
            <p:cNvPicPr>
              <a:picLocks noChangeAspect="1"/>
            </p:cNvPicPr>
            <p:nvPr/>
          </p:nvPicPr>
          <p:blipFill>
            <a:blip r:embed="rId43"/>
            <a:stretch>
              <a:fillRect/>
            </a:stretch>
          </p:blipFill>
          <p:spPr>
            <a:xfrm>
              <a:off x="6562" y="7524"/>
              <a:ext cx="1490" cy="1397"/>
            </a:xfrm>
            <a:prstGeom prst="rect">
              <a:avLst/>
            </a:prstGeom>
          </p:spPr>
        </p:pic>
      </p:grpSp>
      <p:grpSp>
        <p:nvGrpSpPr>
          <p:cNvPr id="175" name="组合 174"/>
          <p:cNvGrpSpPr/>
          <p:nvPr/>
        </p:nvGrpSpPr>
        <p:grpSpPr>
          <a:xfrm>
            <a:off x="2572385" y="1601470"/>
            <a:ext cx="2222500" cy="1315720"/>
            <a:chOff x="2239" y="2497"/>
            <a:chExt cx="3500" cy="2072"/>
          </a:xfrm>
        </p:grpSpPr>
        <p:pic>
          <p:nvPicPr>
            <p:cNvPr id="213" name="图片 212"/>
            <p:cNvPicPr>
              <a:picLocks noChangeAspect="1"/>
            </p:cNvPicPr>
            <p:nvPr/>
          </p:nvPicPr>
          <p:blipFill>
            <a:blip r:embed="rId44"/>
            <a:stretch>
              <a:fillRect/>
            </a:stretch>
          </p:blipFill>
          <p:spPr>
            <a:xfrm>
              <a:off x="2908" y="3713"/>
              <a:ext cx="1089" cy="227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grpSp>
          <p:nvGrpSpPr>
            <p:cNvPr id="176" name="组合 175"/>
            <p:cNvGrpSpPr/>
            <p:nvPr/>
          </p:nvGrpSpPr>
          <p:grpSpPr>
            <a:xfrm>
              <a:off x="2239" y="2497"/>
              <a:ext cx="3500" cy="2072"/>
              <a:chOff x="2239" y="2497"/>
              <a:chExt cx="3500" cy="2072"/>
            </a:xfrm>
          </p:grpSpPr>
          <p:sp>
            <p:nvSpPr>
              <p:cNvPr id="214" name="文本框 213"/>
              <p:cNvSpPr txBox="1"/>
              <p:nvPr/>
            </p:nvSpPr>
            <p:spPr>
              <a:xfrm>
                <a:off x="2290" y="3407"/>
                <a:ext cx="1050" cy="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cGAS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78" name="组合 177"/>
              <p:cNvGrpSpPr/>
              <p:nvPr/>
            </p:nvGrpSpPr>
            <p:grpSpPr>
              <a:xfrm>
                <a:off x="2239" y="2497"/>
                <a:ext cx="3500" cy="2072"/>
                <a:chOff x="2239" y="2497"/>
                <a:chExt cx="3500" cy="2072"/>
              </a:xfrm>
            </p:grpSpPr>
            <p:sp>
              <p:nvSpPr>
                <p:cNvPr id="215" name="文本框 214"/>
                <p:cNvSpPr txBox="1"/>
                <p:nvPr/>
              </p:nvSpPr>
              <p:spPr>
                <a:xfrm>
                  <a:off x="2240" y="3628"/>
                  <a:ext cx="1098" cy="3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β-actin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180" name="组合 179"/>
                <p:cNvGrpSpPr/>
                <p:nvPr/>
              </p:nvGrpSpPr>
              <p:grpSpPr>
                <a:xfrm>
                  <a:off x="2239" y="2497"/>
                  <a:ext cx="3500" cy="2072"/>
                  <a:chOff x="2239" y="2497"/>
                  <a:chExt cx="3500" cy="2072"/>
                </a:xfrm>
              </p:grpSpPr>
              <p:grpSp>
                <p:nvGrpSpPr>
                  <p:cNvPr id="197" name="组合 196"/>
                  <p:cNvGrpSpPr/>
                  <p:nvPr/>
                </p:nvGrpSpPr>
                <p:grpSpPr>
                  <a:xfrm>
                    <a:off x="2239" y="2497"/>
                    <a:ext cx="3500" cy="2072"/>
                    <a:chOff x="3565121" y="11361815"/>
                    <a:chExt cx="2222499" cy="1315539"/>
                  </a:xfrm>
                </p:grpSpPr>
                <p:sp>
                  <p:nvSpPr>
                    <p:cNvPr id="198" name="文本框 197"/>
                    <p:cNvSpPr txBox="1"/>
                    <p:nvPr/>
                  </p:nvSpPr>
                  <p:spPr>
                    <a:xfrm rot="18900000">
                      <a:off x="3781509" y="11361816"/>
                      <a:ext cx="1457256" cy="21544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</a:t>
                      </a:r>
                      <a:endParaRPr lang="en-US" altLang="zh-CN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grpSp>
                  <p:nvGrpSpPr>
                    <p:cNvPr id="199" name="组合 198"/>
                    <p:cNvGrpSpPr/>
                    <p:nvPr/>
                  </p:nvGrpSpPr>
                  <p:grpSpPr>
                    <a:xfrm>
                      <a:off x="3565121" y="11361815"/>
                      <a:ext cx="2222499" cy="1315539"/>
                      <a:chOff x="3585080" y="11353580"/>
                      <a:chExt cx="2222499" cy="1315539"/>
                    </a:xfrm>
                  </p:grpSpPr>
                  <p:grpSp>
                    <p:nvGrpSpPr>
                      <p:cNvPr id="200" name="组合 199"/>
                      <p:cNvGrpSpPr/>
                      <p:nvPr/>
                    </p:nvGrpSpPr>
                    <p:grpSpPr>
                      <a:xfrm>
                        <a:off x="3585080" y="11550266"/>
                        <a:ext cx="1553285" cy="1118853"/>
                        <a:chOff x="3585080" y="11550266"/>
                        <a:chExt cx="1553285" cy="1118853"/>
                      </a:xfrm>
                    </p:grpSpPr>
                    <p:grpSp>
                      <p:nvGrpSpPr>
                        <p:cNvPr id="201" name="组合 200"/>
                        <p:cNvGrpSpPr/>
                        <p:nvPr/>
                      </p:nvGrpSpPr>
                      <p:grpSpPr>
                        <a:xfrm>
                          <a:off x="3585080" y="12287157"/>
                          <a:ext cx="1111677" cy="381962"/>
                          <a:chOff x="3587884" y="12075225"/>
                          <a:chExt cx="1111677" cy="381962"/>
                        </a:xfrm>
                      </p:grpSpPr>
                      <p:pic>
                        <p:nvPicPr>
                          <p:cNvPr id="204" name="图片 203"/>
                          <p:cNvPicPr>
                            <a:picLocks noChangeAspect="1"/>
                          </p:cNvPicPr>
                          <p:nvPr/>
                        </p:nvPicPr>
                        <p:blipFill>
                          <a:blip r:embed="rId45"/>
                          <a:stretch>
                            <a:fillRect/>
                          </a:stretch>
                        </p:blipFill>
                        <p:spPr>
                          <a:xfrm>
                            <a:off x="4008361" y="12098845"/>
                            <a:ext cx="691200" cy="154417"/>
                          </a:xfrm>
                          <a:prstGeom prst="rect">
                            <a:avLst/>
                          </a:prstGeom>
                          <a:ln>
                            <a:solidFill>
                              <a:schemeClr val="tx1"/>
                            </a:solidFill>
                          </a:ln>
                        </p:spPr>
                      </p:pic>
                      <p:sp>
                        <p:nvSpPr>
                          <p:cNvPr id="205" name="文本框 204"/>
                          <p:cNvSpPr txBox="1"/>
                          <p:nvPr/>
                        </p:nvSpPr>
                        <p:spPr>
                          <a:xfrm>
                            <a:off x="3587884" y="12075225"/>
                            <a:ext cx="667031" cy="33855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altLang="zh-CN" sz="800" b="1" dirty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STING</a:t>
                            </a:r>
                            <a:endParaRPr lang="en-US" altLang="zh-CN" sz="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  <a:p>
                            <a:endParaRPr lang="en-US" altLang="zh-CN" sz="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  <p:sp>
                        <p:nvSpPr>
                          <p:cNvPr id="203" name="文本框 202"/>
                          <p:cNvSpPr txBox="1"/>
                          <p:nvPr/>
                        </p:nvSpPr>
                        <p:spPr>
                          <a:xfrm>
                            <a:off x="3613325" y="12241743"/>
                            <a:ext cx="697126" cy="215444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r>
                              <a:rPr lang="en-US" altLang="zh-CN" sz="800" b="1" dirty="0"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a:t>β-actin</a:t>
                            </a:r>
                            <a:endParaRPr lang="en-US" altLang="zh-CN" sz="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endParaRPr>
                          </a:p>
                        </p:txBody>
                      </p:sp>
                    </p:grpSp>
                    <p:sp>
                      <p:nvSpPr>
                        <p:cNvPr id="206" name="文本框 205"/>
                        <p:cNvSpPr txBox="1"/>
                        <p:nvPr/>
                      </p:nvSpPr>
                      <p:spPr>
                        <a:xfrm rot="18900000">
                          <a:off x="4068800" y="11550266"/>
                          <a:ext cx="894037" cy="21544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altLang="zh-CN" sz="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Con+RU.521</a:t>
                          </a:r>
                          <a:endParaRPr lang="en-US" altLang="zh-CN" sz="8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  <p:sp>
                      <p:nvSpPr>
                        <p:cNvPr id="207" name="文本框 206"/>
                        <p:cNvSpPr txBox="1"/>
                        <p:nvPr/>
                      </p:nvSpPr>
                      <p:spPr>
                        <a:xfrm rot="18900000">
                          <a:off x="4270361" y="11561846"/>
                          <a:ext cx="868004" cy="215444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en-US" altLang="zh-CN" sz="800" b="1" dirty="0"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Tg</a:t>
                          </a:r>
                          <a:endParaRPr lang="en-US" altLang="zh-CN" sz="8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p:grpSp>
                  <p:sp>
                    <p:nvSpPr>
                      <p:cNvPr id="208" name="文本框 207"/>
                      <p:cNvSpPr txBox="1"/>
                      <p:nvPr/>
                    </p:nvSpPr>
                    <p:spPr>
                      <a:xfrm rot="18900000">
                        <a:off x="4350323" y="11353580"/>
                        <a:ext cx="1457256" cy="215444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altLang="zh-CN" sz="8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Tg+RU.521</a:t>
                        </a:r>
                        <a:endParaRPr lang="en-US" altLang="zh-CN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</p:grpSp>
              <p:pic>
                <p:nvPicPr>
                  <p:cNvPr id="212" name="图片 211"/>
                  <p:cNvPicPr>
                    <a:picLocks noChangeAspect="1"/>
                  </p:cNvPicPr>
                  <p:nvPr/>
                </p:nvPicPr>
                <p:blipFill>
                  <a:blip r:embed="rId46">
                    <a:lum bright="12000"/>
                  </a:blip>
                  <a:stretch>
                    <a:fillRect/>
                  </a:stretch>
                </p:blipFill>
                <p:spPr>
                  <a:xfrm>
                    <a:off x="2915" y="3445"/>
                    <a:ext cx="1089" cy="218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  <p:pic>
                <p:nvPicPr>
                  <p:cNvPr id="196" name="图片 195"/>
                  <p:cNvPicPr>
                    <a:picLocks noChangeAspect="1"/>
                  </p:cNvPicPr>
                  <p:nvPr/>
                </p:nvPicPr>
                <p:blipFill>
                  <a:blip r:embed="rId47"/>
                  <a:stretch>
                    <a:fillRect/>
                  </a:stretch>
                </p:blipFill>
                <p:spPr>
                  <a:xfrm>
                    <a:off x="2908" y="4327"/>
                    <a:ext cx="1089" cy="187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</p:grpSp>
          </p:grpSp>
        </p:grpSp>
      </p:grpSp>
      <p:graphicFrame>
        <p:nvGraphicFramePr>
          <p:cNvPr id="182" name="对象 181"/>
          <p:cNvGraphicFramePr>
            <a:graphicFrameLocks noChangeAspect="1"/>
          </p:cNvGraphicFramePr>
          <p:nvPr/>
        </p:nvGraphicFramePr>
        <p:xfrm>
          <a:off x="1549882" y="1923378"/>
          <a:ext cx="981075" cy="13354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" name="" r:id="rId48" imgW="1854200" imgH="2349500" progId="Prism10.Document">
                  <p:embed/>
                </p:oleObj>
              </mc:Choice>
              <mc:Fallback>
                <p:oleObj name="" r:id="rId48" imgW="1854200" imgH="2349500" progId="Prism10.Document">
                  <p:embed/>
                  <p:pic>
                    <p:nvPicPr>
                      <p:cNvPr id="0" name="图片 25"/>
                      <p:cNvPicPr/>
                      <p:nvPr/>
                    </p:nvPicPr>
                    <p:blipFill>
                      <a:blip r:embed="rId49"/>
                      <a:stretch>
                        <a:fillRect/>
                      </a:stretch>
                    </p:blipFill>
                    <p:spPr>
                      <a:xfrm>
                        <a:off x="1549882" y="1923378"/>
                        <a:ext cx="981075" cy="13354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6" name="组合 185"/>
          <p:cNvGrpSpPr/>
          <p:nvPr/>
        </p:nvGrpSpPr>
        <p:grpSpPr>
          <a:xfrm>
            <a:off x="3768725" y="1942465"/>
            <a:ext cx="2328545" cy="929005"/>
            <a:chOff x="2997" y="2052"/>
            <a:chExt cx="3667" cy="1463"/>
          </a:xfrm>
        </p:grpSpPr>
        <p:grpSp>
          <p:nvGrpSpPr>
            <p:cNvPr id="188" name="组合 187"/>
            <p:cNvGrpSpPr/>
            <p:nvPr/>
          </p:nvGrpSpPr>
          <p:grpSpPr>
            <a:xfrm>
              <a:off x="2997" y="2941"/>
              <a:ext cx="1955" cy="574"/>
              <a:chOff x="2997" y="2941"/>
              <a:chExt cx="1955" cy="574"/>
            </a:xfrm>
          </p:grpSpPr>
          <p:pic>
            <p:nvPicPr>
              <p:cNvPr id="190" name="图片 189"/>
              <p:cNvPicPr>
                <a:picLocks noChangeAspect="1"/>
              </p:cNvPicPr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3808" y="3031"/>
                <a:ext cx="1134" cy="19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94" name="图片 193"/>
              <p:cNvPicPr>
                <a:picLocks noChangeAspect="1"/>
              </p:cNvPicPr>
              <p:nvPr/>
            </p:nvPicPr>
            <p:blipFill>
              <a:blip r:embed="rId51"/>
              <a:srcRect l="-192" t="17524" r="958" b="8190"/>
              <a:stretch>
                <a:fillRect/>
              </a:stretch>
            </p:blipFill>
            <p:spPr>
              <a:xfrm>
                <a:off x="3818" y="3327"/>
                <a:ext cx="1134" cy="17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202" name="文本框 201"/>
              <p:cNvSpPr txBox="1"/>
              <p:nvPr>
                <p:custDataLst>
                  <p:tags r:id="rId52"/>
                </p:custDataLst>
              </p:nvPr>
            </p:nvSpPr>
            <p:spPr>
              <a:xfrm>
                <a:off x="2997" y="2941"/>
                <a:ext cx="1827" cy="287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γ-H2AX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09" name="文本框 208"/>
              <p:cNvSpPr txBox="1"/>
              <p:nvPr>
                <p:custDataLst>
                  <p:tags r:id="rId53"/>
                </p:custDataLst>
              </p:nvPr>
            </p:nvSpPr>
            <p:spPr>
              <a:xfrm>
                <a:off x="3095" y="3178"/>
                <a:ext cx="892" cy="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β-actin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16" name="文本框 215"/>
            <p:cNvSpPr txBox="1"/>
            <p:nvPr/>
          </p:nvSpPr>
          <p:spPr>
            <a:xfrm rot="18900000">
              <a:off x="3510" y="2080"/>
              <a:ext cx="2295" cy="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</a:t>
              </a:r>
              <a:endPara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2" name="文本框 231"/>
            <p:cNvSpPr txBox="1"/>
            <p:nvPr/>
          </p:nvSpPr>
          <p:spPr>
            <a:xfrm rot="18900000">
              <a:off x="3939" y="2406"/>
              <a:ext cx="1408" cy="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Con+RU.521</a:t>
              </a:r>
              <a:endPara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1" name="文本框 240"/>
            <p:cNvSpPr txBox="1"/>
            <p:nvPr/>
          </p:nvSpPr>
          <p:spPr>
            <a:xfrm rot="18900000">
              <a:off x="4369" y="2086"/>
              <a:ext cx="2295" cy="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Tg+RU.521</a:t>
              </a:r>
              <a:endPara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4" name="文本框 243"/>
            <p:cNvSpPr txBox="1"/>
            <p:nvPr/>
          </p:nvSpPr>
          <p:spPr>
            <a:xfrm rot="18900000">
              <a:off x="4147" y="2052"/>
              <a:ext cx="2295" cy="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Tg</a:t>
              </a:r>
              <a:endPara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18" name="文本框 217"/>
          <p:cNvSpPr txBox="1"/>
          <p:nvPr/>
        </p:nvSpPr>
        <p:spPr>
          <a:xfrm>
            <a:off x="5115042" y="3129165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4" name="文本框 223"/>
          <p:cNvSpPr txBox="1"/>
          <p:nvPr/>
        </p:nvSpPr>
        <p:spPr>
          <a:xfrm>
            <a:off x="4137898" y="7359503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endPara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5" name="文本框 244"/>
          <p:cNvSpPr txBox="1"/>
          <p:nvPr/>
        </p:nvSpPr>
        <p:spPr>
          <a:xfrm>
            <a:off x="5359003" y="7359503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</a:t>
            </a:r>
            <a:endPara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文本框 422"/>
          <p:cNvSpPr txBox="1"/>
          <p:nvPr/>
        </p:nvSpPr>
        <p:spPr>
          <a:xfrm>
            <a:off x="9273" y="-46355"/>
            <a:ext cx="108775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rPr>
              <a:t>Figure 3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" name="对象 1"/>
          <p:cNvGraphicFramePr/>
          <p:nvPr/>
        </p:nvGraphicFramePr>
        <p:xfrm>
          <a:off x="307650" y="376116"/>
          <a:ext cx="1027430" cy="133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30" name="Prism 10" r:id="rId1" imgW="1816100" imgH="2343150" progId="Prism10.Document">
                  <p:embed/>
                </p:oleObj>
              </mc:Choice>
              <mc:Fallback>
                <p:oleObj name="Prism 10" r:id="rId1" imgW="1816100" imgH="2343150" progId="Prism10.Document">
                  <p:embed/>
                  <p:pic>
                    <p:nvPicPr>
                      <p:cNvPr id="0" name="对象 40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07650" y="376116"/>
                        <a:ext cx="1027430" cy="1330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组合 3"/>
          <p:cNvGrpSpPr/>
          <p:nvPr/>
        </p:nvGrpSpPr>
        <p:grpSpPr>
          <a:xfrm>
            <a:off x="2564444" y="298277"/>
            <a:ext cx="1365933" cy="1054273"/>
            <a:chOff x="2056546" y="2216780"/>
            <a:chExt cx="1365933" cy="1054273"/>
          </a:xfrm>
        </p:grpSpPr>
        <p:grpSp>
          <p:nvGrpSpPr>
            <p:cNvPr id="5" name="组合 4"/>
            <p:cNvGrpSpPr/>
            <p:nvPr/>
          </p:nvGrpSpPr>
          <p:grpSpPr>
            <a:xfrm>
              <a:off x="2056546" y="2869881"/>
              <a:ext cx="1136856" cy="401172"/>
              <a:chOff x="3357728" y="9680693"/>
              <a:chExt cx="1136856" cy="401172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03384" y="9928533"/>
                <a:ext cx="691200" cy="131491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03384" y="9704644"/>
                <a:ext cx="691200" cy="16941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1" name="文本框 10"/>
              <p:cNvSpPr txBox="1"/>
              <p:nvPr/>
            </p:nvSpPr>
            <p:spPr>
              <a:xfrm>
                <a:off x="3357728" y="9680693"/>
                <a:ext cx="557528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STING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" name="文本框 11"/>
              <p:cNvSpPr txBox="1"/>
              <p:nvPr/>
            </p:nvSpPr>
            <p:spPr>
              <a:xfrm>
                <a:off x="3371505" y="9866421"/>
                <a:ext cx="821690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β-actin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 rot="18900000">
              <a:off x="2547032" y="2497348"/>
              <a:ext cx="87544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Con+.H151</a:t>
              </a:r>
              <a:endPara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 rot="18600000">
              <a:off x="2884217" y="2506289"/>
              <a:ext cx="79446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Tg+H151</a:t>
              </a:r>
              <a:endPara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 rot="18900000">
              <a:off x="2433172" y="2618268"/>
              <a:ext cx="50973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</a:t>
              </a:r>
              <a:endPara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 rot="18900000">
              <a:off x="2772651" y="2583555"/>
              <a:ext cx="59440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Tg</a:t>
              </a:r>
              <a:endPara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4" name="对象 13"/>
          <p:cNvGraphicFramePr/>
          <p:nvPr/>
        </p:nvGraphicFramePr>
        <p:xfrm>
          <a:off x="1538444" y="389540"/>
          <a:ext cx="1026000" cy="133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1739900" imgH="2349500" progId="Prism10.Document">
                  <p:embed/>
                </p:oleObj>
              </mc:Choice>
              <mc:Fallback>
                <p:oleObj name="" r:id="rId5" imgW="1739900" imgH="2349500" progId="Prism10.Document">
                  <p:embed/>
                  <p:pic>
                    <p:nvPicPr>
                      <p:cNvPr id="0" name="对象 1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38444" y="389540"/>
                        <a:ext cx="1026000" cy="1335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4" name="组合 193"/>
          <p:cNvGrpSpPr/>
          <p:nvPr/>
        </p:nvGrpSpPr>
        <p:grpSpPr>
          <a:xfrm>
            <a:off x="3737040" y="412962"/>
            <a:ext cx="2145324" cy="942128"/>
            <a:chOff x="4048548" y="421154"/>
            <a:chExt cx="2145324" cy="942128"/>
          </a:xfrm>
        </p:grpSpPr>
        <p:grpSp>
          <p:nvGrpSpPr>
            <p:cNvPr id="16" name="组合 15"/>
            <p:cNvGrpSpPr/>
            <p:nvPr/>
          </p:nvGrpSpPr>
          <p:grpSpPr>
            <a:xfrm>
              <a:off x="4048548" y="970362"/>
              <a:ext cx="1227198" cy="392920"/>
              <a:chOff x="3392" y="6658"/>
              <a:chExt cx="1949" cy="666"/>
            </a:xfrm>
          </p:grpSpPr>
          <p:sp>
            <p:nvSpPr>
              <p:cNvPr id="52" name="文本框 51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3392" y="6658"/>
                <a:ext cx="988" cy="3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γ-H2AX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" name="文本框 52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3474" y="6959"/>
                <a:ext cx="932" cy="3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β-actin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54" name="图片 53"/>
              <p:cNvPicPr>
                <a:picLocks noChangeAspect="1"/>
              </p:cNvPicPr>
              <p:nvPr/>
            </p:nvPicPr>
            <p:blipFill>
              <a:blip r:embed="rId9">
                <a:lum bright="12000"/>
              </a:blip>
              <a:stretch>
                <a:fillRect/>
              </a:stretch>
            </p:blipFill>
            <p:spPr>
              <a:xfrm>
                <a:off x="4207" y="6727"/>
                <a:ext cx="1134" cy="22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55" name="图片 54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207" y="7038"/>
                <a:ext cx="1134" cy="20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  <p:sp>
          <p:nvSpPr>
            <p:cNvPr id="28" name="文本框 27"/>
            <p:cNvSpPr txBox="1"/>
            <p:nvPr/>
          </p:nvSpPr>
          <p:spPr>
            <a:xfrm rot="18900000">
              <a:off x="4370612" y="434619"/>
              <a:ext cx="1326691" cy="215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</a:t>
              </a:r>
              <a:endPara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 rot="18900000">
              <a:off x="4546926" y="434141"/>
              <a:ext cx="130356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Con+H151</a:t>
              </a:r>
              <a:endPara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 rot="18900000">
              <a:off x="4867181" y="437505"/>
              <a:ext cx="1326691" cy="215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Tg+H151</a:t>
              </a:r>
              <a:endPara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 rot="18900000">
              <a:off x="4714568" y="421154"/>
              <a:ext cx="1326691" cy="215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Tg</a:t>
              </a:r>
              <a:endPara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195" name="对象 194"/>
          <p:cNvGraphicFramePr/>
          <p:nvPr/>
        </p:nvGraphicFramePr>
        <p:xfrm>
          <a:off x="3789346" y="1867860"/>
          <a:ext cx="1184275" cy="13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Prism 10" r:id="rId11" imgW="2095500" imgH="2349500" progId="Prism10.Document">
                  <p:embed/>
                </p:oleObj>
              </mc:Choice>
              <mc:Fallback>
                <p:oleObj name="Prism 10" r:id="rId11" imgW="2095500" imgH="2349500" progId="Prism10.Document">
                  <p:embed/>
                  <p:pic>
                    <p:nvPicPr>
                      <p:cNvPr id="0" name="对象 217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789346" y="1867860"/>
                        <a:ext cx="1184275" cy="131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6" name="对象 195"/>
          <p:cNvGraphicFramePr/>
          <p:nvPr/>
        </p:nvGraphicFramePr>
        <p:xfrm>
          <a:off x="2661744" y="1867860"/>
          <a:ext cx="1068387" cy="13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Prism 10" r:id="rId13" imgW="1892300" imgH="2387600" progId="Prism10.Document">
                  <p:embed/>
                </p:oleObj>
              </mc:Choice>
              <mc:Fallback>
                <p:oleObj name="Prism 10" r:id="rId13" imgW="1892300" imgH="2387600" progId="Prism10.Document">
                  <p:embed/>
                  <p:pic>
                    <p:nvPicPr>
                      <p:cNvPr id="0" name="对象 22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661744" y="1867860"/>
                        <a:ext cx="1068387" cy="131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7" name="对象 196"/>
          <p:cNvGraphicFramePr/>
          <p:nvPr/>
        </p:nvGraphicFramePr>
        <p:xfrm>
          <a:off x="1354292" y="1867953"/>
          <a:ext cx="1186180" cy="1313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Prism 10" r:id="rId15" imgW="2095500" imgH="2324100" progId="Prism10.Document">
                  <p:embed/>
                </p:oleObj>
              </mc:Choice>
              <mc:Fallback>
                <p:oleObj name="Prism 10" r:id="rId15" imgW="2095500" imgH="2324100" progId="Prism10.Document">
                  <p:embed/>
                  <p:pic>
                    <p:nvPicPr>
                      <p:cNvPr id="0" name="对象 222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354292" y="1867953"/>
                        <a:ext cx="1186180" cy="13138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8" name="对象 197"/>
          <p:cNvGraphicFramePr/>
          <p:nvPr/>
        </p:nvGraphicFramePr>
        <p:xfrm>
          <a:off x="151440" y="1830022"/>
          <a:ext cx="1183640" cy="13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Prism 10" r:id="rId17" imgW="2089150" imgH="2292350" progId="Prism10.Document">
                  <p:embed/>
                </p:oleObj>
              </mc:Choice>
              <mc:Fallback>
                <p:oleObj name="Prism 10" r:id="rId17" imgW="2089150" imgH="2292350" progId="Prism10.Document">
                  <p:embed/>
                  <p:pic>
                    <p:nvPicPr>
                      <p:cNvPr id="0" name="对象 223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51440" y="1830022"/>
                        <a:ext cx="1183640" cy="131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9" name="对象 198"/>
          <p:cNvGraphicFramePr>
            <a:graphicFrameLocks noChangeAspect="1"/>
          </p:cNvGraphicFramePr>
          <p:nvPr/>
        </p:nvGraphicFramePr>
        <p:xfrm>
          <a:off x="4978460" y="1866048"/>
          <a:ext cx="1138555" cy="1317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Prism 10" r:id="rId19" imgW="2095500" imgH="2438400" progId="Prism10.Document">
                  <p:embed/>
                </p:oleObj>
              </mc:Choice>
              <mc:Fallback>
                <p:oleObj name="Prism 10" r:id="rId19" imgW="2095500" imgH="2438400" progId="Prism10.Document">
                  <p:embed/>
                  <p:pic>
                    <p:nvPicPr>
                      <p:cNvPr id="0" name="对象 216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4978460" y="1866048"/>
                        <a:ext cx="1138555" cy="1317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0" name="对象 199"/>
          <p:cNvGraphicFramePr/>
          <p:nvPr/>
        </p:nvGraphicFramePr>
        <p:xfrm>
          <a:off x="330827" y="3371887"/>
          <a:ext cx="981075" cy="1330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Prism 10" r:id="rId21" imgW="1739900" imgH="2349500" progId="Prism10.Document">
                  <p:embed/>
                </p:oleObj>
              </mc:Choice>
              <mc:Fallback>
                <p:oleObj name="Prism 10" r:id="rId21" imgW="1739900" imgH="2349500" progId="Prism10.Document">
                  <p:embed/>
                  <p:pic>
                    <p:nvPicPr>
                      <p:cNvPr id="0" name="对象 219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30827" y="3371887"/>
                        <a:ext cx="981075" cy="1330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1" name="组合 200"/>
          <p:cNvGrpSpPr/>
          <p:nvPr/>
        </p:nvGrpSpPr>
        <p:grpSpPr>
          <a:xfrm>
            <a:off x="2803171" y="3355649"/>
            <a:ext cx="2316329" cy="967468"/>
            <a:chOff x="3633995" y="5206802"/>
            <a:chExt cx="2617658" cy="1093325"/>
          </a:xfrm>
        </p:grpSpPr>
        <p:pic>
          <p:nvPicPr>
            <p:cNvPr id="202" name="图片 201"/>
            <p:cNvPicPr/>
            <p:nvPr/>
          </p:nvPicPr>
          <p:blipFill>
            <a:blip r:embed="rId23"/>
            <a:srcRect l="14767" t="15311" r="23793" b="7822"/>
            <a:stretch>
              <a:fillRect/>
            </a:stretch>
          </p:blipFill>
          <p:spPr>
            <a:xfrm>
              <a:off x="5536680" y="5403973"/>
              <a:ext cx="594964" cy="89615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03" name="图片 202"/>
            <p:cNvPicPr/>
            <p:nvPr/>
          </p:nvPicPr>
          <p:blipFill>
            <a:blip r:embed="rId24"/>
            <a:srcRect l="14477" t="22727" r="18581" b="12168"/>
            <a:stretch>
              <a:fillRect/>
            </a:stretch>
          </p:blipFill>
          <p:spPr>
            <a:xfrm>
              <a:off x="4907791" y="5403831"/>
              <a:ext cx="594999" cy="89629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04" name="文本框 203"/>
            <p:cNvSpPr txBox="1"/>
            <p:nvPr/>
          </p:nvSpPr>
          <p:spPr>
            <a:xfrm>
              <a:off x="5027000" y="5206802"/>
              <a:ext cx="377054" cy="200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Tg</a:t>
              </a:r>
              <a:endParaRPr lang="en-US" altLang="zh-CN" sz="7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5" name="文本框 204"/>
            <p:cNvSpPr txBox="1"/>
            <p:nvPr/>
          </p:nvSpPr>
          <p:spPr>
            <a:xfrm>
              <a:off x="4232023" y="5215582"/>
              <a:ext cx="749083" cy="226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Con+H151</a:t>
              </a:r>
              <a:endParaRPr lang="en-US" altLang="zh-CN" sz="7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6" name="文本框 205"/>
            <p:cNvSpPr txBox="1"/>
            <p:nvPr/>
          </p:nvSpPr>
          <p:spPr>
            <a:xfrm>
              <a:off x="5519094" y="5208325"/>
              <a:ext cx="732559" cy="226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Tg+H151</a:t>
              </a:r>
              <a:endParaRPr lang="en-US" altLang="zh-CN" sz="7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07" name="图片 206"/>
            <p:cNvPicPr/>
            <p:nvPr/>
          </p:nvPicPr>
          <p:blipFill>
            <a:blip r:embed="rId25"/>
            <a:srcRect l="14713" t="17922" r="14687" b="7493"/>
            <a:stretch>
              <a:fillRect/>
            </a:stretch>
          </p:blipFill>
          <p:spPr>
            <a:xfrm>
              <a:off x="3633995" y="5405096"/>
              <a:ext cx="592290" cy="89503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08" name="文本框 207"/>
            <p:cNvSpPr txBox="1"/>
            <p:nvPr/>
          </p:nvSpPr>
          <p:spPr>
            <a:xfrm>
              <a:off x="3749014" y="5215582"/>
              <a:ext cx="463633" cy="2260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</a:t>
              </a:r>
              <a:endParaRPr lang="en-US" altLang="zh-CN" sz="7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10" name="图片 209"/>
            <p:cNvPicPr/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269345" y="5403913"/>
              <a:ext cx="594900" cy="89621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aphicFrame>
        <p:nvGraphicFramePr>
          <p:cNvPr id="211" name="对象 210"/>
          <p:cNvGraphicFramePr/>
          <p:nvPr/>
        </p:nvGraphicFramePr>
        <p:xfrm>
          <a:off x="1554284" y="3322834"/>
          <a:ext cx="981075" cy="13608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" name="Prism 10" r:id="rId27" imgW="1739900" imgH="2400300" progId="Prism10.Document">
                  <p:embed/>
                </p:oleObj>
              </mc:Choice>
              <mc:Fallback>
                <p:oleObj name="Prism 10" r:id="rId27" imgW="1739900" imgH="2400300" progId="Prism10.Document">
                  <p:embed/>
                  <p:pic>
                    <p:nvPicPr>
                      <p:cNvPr id="0" name="对象 386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554284" y="3322834"/>
                        <a:ext cx="981075" cy="13608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2" name="组合 211"/>
          <p:cNvGrpSpPr/>
          <p:nvPr/>
        </p:nvGrpSpPr>
        <p:grpSpPr>
          <a:xfrm>
            <a:off x="287965" y="4783551"/>
            <a:ext cx="3418840" cy="1160780"/>
            <a:chOff x="2414" y="5208"/>
            <a:chExt cx="5384" cy="1828"/>
          </a:xfrm>
        </p:grpSpPr>
        <p:grpSp>
          <p:nvGrpSpPr>
            <p:cNvPr id="213" name="组合 212"/>
            <p:cNvGrpSpPr/>
            <p:nvPr/>
          </p:nvGrpSpPr>
          <p:grpSpPr>
            <a:xfrm>
              <a:off x="2744" y="5208"/>
              <a:ext cx="5054" cy="1829"/>
              <a:chOff x="819060" y="6406884"/>
              <a:chExt cx="3638737" cy="1316963"/>
            </a:xfrm>
          </p:grpSpPr>
          <p:grpSp>
            <p:nvGrpSpPr>
              <p:cNvPr id="216" name="组合 215"/>
              <p:cNvGrpSpPr/>
              <p:nvPr/>
            </p:nvGrpSpPr>
            <p:grpSpPr>
              <a:xfrm>
                <a:off x="819060" y="6423970"/>
                <a:ext cx="889214" cy="1077607"/>
                <a:chOff x="306" y="-135"/>
                <a:chExt cx="4010" cy="4678"/>
              </a:xfrm>
            </p:grpSpPr>
            <p:grpSp>
              <p:nvGrpSpPr>
                <p:cNvPr id="492" name="组合 491"/>
                <p:cNvGrpSpPr/>
                <p:nvPr/>
              </p:nvGrpSpPr>
              <p:grpSpPr>
                <a:xfrm>
                  <a:off x="306" y="683"/>
                  <a:ext cx="4010" cy="3860"/>
                  <a:chOff x="306" y="286"/>
                  <a:chExt cx="4010" cy="3860"/>
                </a:xfrm>
              </p:grpSpPr>
              <p:grpSp>
                <p:nvGrpSpPr>
                  <p:cNvPr id="494" name="组合 2066"/>
                  <p:cNvGrpSpPr/>
                  <p:nvPr/>
                </p:nvGrpSpPr>
                <p:grpSpPr>
                  <a:xfrm>
                    <a:off x="435" y="327"/>
                    <a:ext cx="3800" cy="3768"/>
                    <a:chOff x="1979712" y="116632"/>
                    <a:chExt cx="5328592" cy="5328592"/>
                  </a:xfrm>
                </p:grpSpPr>
                <p:sp>
                  <p:nvSpPr>
                    <p:cNvPr id="496" name="流程图: 接点 2068"/>
                    <p:cNvSpPr/>
                    <p:nvPr/>
                  </p:nvSpPr>
                  <p:spPr>
                    <a:xfrm>
                      <a:off x="1979712" y="116632"/>
                      <a:ext cx="5328592" cy="5328592"/>
                    </a:xfrm>
                    <a:prstGeom prst="flowChartConnector">
                      <a:avLst/>
                    </a:prstGeom>
                    <a:noFill/>
                    <a:ln>
                      <a:solidFill>
                        <a:schemeClr val="bg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97" name="流程图: 接点 2069"/>
                    <p:cNvSpPr/>
                    <p:nvPr/>
                  </p:nvSpPr>
                  <p:spPr>
                    <a:xfrm>
                      <a:off x="2087724" y="223144"/>
                      <a:ext cx="5115568" cy="5115568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98" name="流程图: 接点 2070"/>
                    <p:cNvSpPr/>
                    <p:nvPr/>
                  </p:nvSpPr>
                  <p:spPr>
                    <a:xfrm>
                      <a:off x="2195737" y="329657"/>
                      <a:ext cx="4902545" cy="4902545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99" name="流程图: 接点 2071"/>
                    <p:cNvSpPr/>
                    <p:nvPr/>
                  </p:nvSpPr>
                  <p:spPr>
                    <a:xfrm>
                      <a:off x="2303749" y="436169"/>
                      <a:ext cx="4689521" cy="4689521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00" name="流程图: 接点 2072"/>
                    <p:cNvSpPr/>
                    <p:nvPr/>
                  </p:nvSpPr>
                  <p:spPr>
                    <a:xfrm>
                      <a:off x="2411761" y="542680"/>
                      <a:ext cx="4476497" cy="4476497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01" name="流程图: 接点 2073"/>
                    <p:cNvSpPr/>
                    <p:nvPr/>
                  </p:nvSpPr>
                  <p:spPr>
                    <a:xfrm>
                      <a:off x="2519772" y="649191"/>
                      <a:ext cx="4263474" cy="4263474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02" name="流程图: 接点 2074"/>
                    <p:cNvSpPr/>
                    <p:nvPr/>
                  </p:nvSpPr>
                  <p:spPr>
                    <a:xfrm>
                      <a:off x="2627784" y="755703"/>
                      <a:ext cx="4050450" cy="4050450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03" name="流程图: 接点 2075"/>
                    <p:cNvSpPr/>
                    <p:nvPr/>
                  </p:nvSpPr>
                  <p:spPr>
                    <a:xfrm>
                      <a:off x="2735797" y="862216"/>
                      <a:ext cx="3837427" cy="3837427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04" name="流程图: 接点 2076"/>
                    <p:cNvSpPr/>
                    <p:nvPr/>
                  </p:nvSpPr>
                  <p:spPr>
                    <a:xfrm>
                      <a:off x="2843809" y="968728"/>
                      <a:ext cx="3624403" cy="3624403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05" name="流程图: 接点 2077"/>
                    <p:cNvSpPr/>
                    <p:nvPr/>
                  </p:nvSpPr>
                  <p:spPr>
                    <a:xfrm>
                      <a:off x="2951821" y="1075239"/>
                      <a:ext cx="3411379" cy="3411379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06" name="流程图: 接点 2078"/>
                    <p:cNvSpPr/>
                    <p:nvPr/>
                  </p:nvSpPr>
                  <p:spPr>
                    <a:xfrm>
                      <a:off x="3059833" y="1181751"/>
                      <a:ext cx="3198355" cy="3198355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07" name="流程图: 接点 2079"/>
                    <p:cNvSpPr/>
                    <p:nvPr/>
                  </p:nvSpPr>
                  <p:spPr>
                    <a:xfrm>
                      <a:off x="3167844" y="1288262"/>
                      <a:ext cx="2985332" cy="2985332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08" name="流程图: 接点 2080"/>
                    <p:cNvSpPr/>
                    <p:nvPr/>
                  </p:nvSpPr>
                  <p:spPr>
                    <a:xfrm>
                      <a:off x="3275856" y="1394774"/>
                      <a:ext cx="2772308" cy="2772308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09" name="流程图: 接点 2081"/>
                    <p:cNvSpPr/>
                    <p:nvPr/>
                  </p:nvSpPr>
                  <p:spPr>
                    <a:xfrm>
                      <a:off x="3383868" y="1501286"/>
                      <a:ext cx="2559284" cy="2559284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10" name="流程图: 接点 2083"/>
                    <p:cNvSpPr/>
                    <p:nvPr/>
                  </p:nvSpPr>
                  <p:spPr>
                    <a:xfrm>
                      <a:off x="3491881" y="1607799"/>
                      <a:ext cx="2346261" cy="2346261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11" name="流程图: 接点 2084"/>
                    <p:cNvSpPr/>
                    <p:nvPr/>
                  </p:nvSpPr>
                  <p:spPr>
                    <a:xfrm>
                      <a:off x="3599893" y="1714311"/>
                      <a:ext cx="2133237" cy="2133237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12" name="流程图: 接点 2085"/>
                    <p:cNvSpPr/>
                    <p:nvPr/>
                  </p:nvSpPr>
                  <p:spPr>
                    <a:xfrm>
                      <a:off x="3707905" y="1820822"/>
                      <a:ext cx="1920213" cy="1920213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13" name="流程图: 接点 2086"/>
                    <p:cNvSpPr/>
                    <p:nvPr/>
                  </p:nvSpPr>
                  <p:spPr>
                    <a:xfrm>
                      <a:off x="3815916" y="1927333"/>
                      <a:ext cx="1707190" cy="1707190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14" name="流程图: 接点 2087"/>
                    <p:cNvSpPr/>
                    <p:nvPr/>
                  </p:nvSpPr>
                  <p:spPr>
                    <a:xfrm>
                      <a:off x="3923928" y="2033845"/>
                      <a:ext cx="1494166" cy="1494166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15" name="流程图: 接点 2088"/>
                    <p:cNvSpPr/>
                    <p:nvPr/>
                  </p:nvSpPr>
                  <p:spPr>
                    <a:xfrm>
                      <a:off x="4031940" y="2140357"/>
                      <a:ext cx="1281142" cy="1281142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16" name="流程图: 接点 2089"/>
                    <p:cNvSpPr/>
                    <p:nvPr/>
                  </p:nvSpPr>
                  <p:spPr>
                    <a:xfrm>
                      <a:off x="4139953" y="2246870"/>
                      <a:ext cx="1068119" cy="1068119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17" name="流程图: 接点 2090"/>
                    <p:cNvSpPr/>
                    <p:nvPr/>
                  </p:nvSpPr>
                  <p:spPr>
                    <a:xfrm>
                      <a:off x="4247965" y="2353381"/>
                      <a:ext cx="855095" cy="855095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18" name="流程图: 接点 2091"/>
                    <p:cNvSpPr/>
                    <p:nvPr/>
                  </p:nvSpPr>
                  <p:spPr>
                    <a:xfrm>
                      <a:off x="4355977" y="2459893"/>
                      <a:ext cx="642071" cy="642071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19" name="流程图: 接点 2092"/>
                    <p:cNvSpPr/>
                    <p:nvPr/>
                  </p:nvSpPr>
                  <p:spPr>
                    <a:xfrm>
                      <a:off x="4463988" y="2566404"/>
                      <a:ext cx="429048" cy="429048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520" name="流程图: 接点 2093"/>
                    <p:cNvSpPr/>
                    <p:nvPr/>
                  </p:nvSpPr>
                  <p:spPr>
                    <a:xfrm>
                      <a:off x="4572000" y="2672916"/>
                      <a:ext cx="216024" cy="216024"/>
                    </a:xfrm>
                    <a:prstGeom prst="flowChartConnector">
                      <a:avLst/>
                    </a:prstGeom>
                    <a:noFill/>
                    <a:ln>
                      <a:solidFill>
                        <a:schemeClr val="bg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495" name="矩形 494"/>
                  <p:cNvSpPr/>
                  <p:nvPr/>
                </p:nvSpPr>
                <p:spPr>
                  <a:xfrm>
                    <a:off x="306" y="286"/>
                    <a:ext cx="4010" cy="3860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rgbClr val="FFFFFF"/>
                  </a:fillRef>
                  <a:effectRef idx="0">
                    <a:srgbClr val="FFFFFF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493" name="文本框 492"/>
                <p:cNvSpPr txBox="1"/>
                <p:nvPr/>
              </p:nvSpPr>
              <p:spPr>
                <a:xfrm>
                  <a:off x="1438" y="-135"/>
                  <a:ext cx="1920" cy="93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Con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3" name="组合 232"/>
              <p:cNvGrpSpPr/>
              <p:nvPr/>
            </p:nvGrpSpPr>
            <p:grpSpPr>
              <a:xfrm>
                <a:off x="2472314" y="6406884"/>
                <a:ext cx="1374768" cy="1316963"/>
                <a:chOff x="7890" y="-197"/>
                <a:chExt cx="6192" cy="5710"/>
              </a:xfrm>
            </p:grpSpPr>
            <p:grpSp>
              <p:nvGrpSpPr>
                <p:cNvPr id="461" name="组合 460"/>
                <p:cNvGrpSpPr/>
                <p:nvPr/>
              </p:nvGrpSpPr>
              <p:grpSpPr>
                <a:xfrm>
                  <a:off x="7890" y="694"/>
                  <a:ext cx="6192" cy="4819"/>
                  <a:chOff x="8176" y="210"/>
                  <a:chExt cx="6192" cy="4819"/>
                </a:xfrm>
              </p:grpSpPr>
              <p:grpSp>
                <p:nvGrpSpPr>
                  <p:cNvPr id="463" name="组合 462"/>
                  <p:cNvGrpSpPr/>
                  <p:nvPr/>
                </p:nvGrpSpPr>
                <p:grpSpPr>
                  <a:xfrm>
                    <a:off x="8176" y="230"/>
                    <a:ext cx="6192" cy="4799"/>
                    <a:chOff x="8561" y="5744"/>
                    <a:chExt cx="6192" cy="4799"/>
                  </a:xfrm>
                </p:grpSpPr>
                <p:grpSp>
                  <p:nvGrpSpPr>
                    <p:cNvPr id="465" name="组合 2066"/>
                    <p:cNvGrpSpPr/>
                    <p:nvPr/>
                  </p:nvGrpSpPr>
                  <p:grpSpPr>
                    <a:xfrm>
                      <a:off x="9451" y="5744"/>
                      <a:ext cx="3800" cy="3768"/>
                      <a:chOff x="1979712" y="116632"/>
                      <a:chExt cx="5328592" cy="5328592"/>
                    </a:xfrm>
                  </p:grpSpPr>
                  <p:sp>
                    <p:nvSpPr>
                      <p:cNvPr id="467" name="流程图: 接点 2068"/>
                      <p:cNvSpPr/>
                      <p:nvPr/>
                    </p:nvSpPr>
                    <p:spPr>
                      <a:xfrm>
                        <a:off x="1979712" y="116632"/>
                        <a:ext cx="5328592" cy="5328592"/>
                      </a:xfrm>
                      <a:prstGeom prst="flowChartConnector">
                        <a:avLst/>
                      </a:prstGeom>
                      <a:noFill/>
                      <a:ln>
                        <a:solidFill>
                          <a:schemeClr val="bg2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68" name="流程图: 接点 2069"/>
                      <p:cNvSpPr/>
                      <p:nvPr/>
                    </p:nvSpPr>
                    <p:spPr>
                      <a:xfrm>
                        <a:off x="2087724" y="223144"/>
                        <a:ext cx="5115568" cy="5115568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69" name="流程图: 接点 2070"/>
                      <p:cNvSpPr/>
                      <p:nvPr/>
                    </p:nvSpPr>
                    <p:spPr>
                      <a:xfrm>
                        <a:off x="2195737" y="329657"/>
                        <a:ext cx="4902545" cy="4902545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70" name="流程图: 接点 2071"/>
                      <p:cNvSpPr/>
                      <p:nvPr/>
                    </p:nvSpPr>
                    <p:spPr>
                      <a:xfrm>
                        <a:off x="2303749" y="436169"/>
                        <a:ext cx="4689521" cy="4689521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71" name="流程图: 接点 2072"/>
                      <p:cNvSpPr/>
                      <p:nvPr/>
                    </p:nvSpPr>
                    <p:spPr>
                      <a:xfrm>
                        <a:off x="2411761" y="542680"/>
                        <a:ext cx="4476497" cy="4476497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72" name="流程图: 接点 2073"/>
                      <p:cNvSpPr/>
                      <p:nvPr/>
                    </p:nvSpPr>
                    <p:spPr>
                      <a:xfrm>
                        <a:off x="2519772" y="649191"/>
                        <a:ext cx="4263474" cy="4263474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73" name="流程图: 接点 2074"/>
                      <p:cNvSpPr/>
                      <p:nvPr/>
                    </p:nvSpPr>
                    <p:spPr>
                      <a:xfrm>
                        <a:off x="2627784" y="755703"/>
                        <a:ext cx="4050450" cy="4050450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74" name="流程图: 接点 2075"/>
                      <p:cNvSpPr/>
                      <p:nvPr/>
                    </p:nvSpPr>
                    <p:spPr>
                      <a:xfrm>
                        <a:off x="2735797" y="862216"/>
                        <a:ext cx="3837427" cy="3837427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75" name="流程图: 接点 2076"/>
                      <p:cNvSpPr/>
                      <p:nvPr/>
                    </p:nvSpPr>
                    <p:spPr>
                      <a:xfrm>
                        <a:off x="2843809" y="968728"/>
                        <a:ext cx="3624403" cy="3624403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76" name="流程图: 接点 2077"/>
                      <p:cNvSpPr/>
                      <p:nvPr/>
                    </p:nvSpPr>
                    <p:spPr>
                      <a:xfrm>
                        <a:off x="2951821" y="1075239"/>
                        <a:ext cx="3411379" cy="3411379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77" name="流程图: 接点 2078"/>
                      <p:cNvSpPr/>
                      <p:nvPr/>
                    </p:nvSpPr>
                    <p:spPr>
                      <a:xfrm>
                        <a:off x="3059833" y="1181751"/>
                        <a:ext cx="3198355" cy="3198355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78" name="流程图: 接点 2079"/>
                      <p:cNvSpPr/>
                      <p:nvPr/>
                    </p:nvSpPr>
                    <p:spPr>
                      <a:xfrm>
                        <a:off x="3167844" y="1288262"/>
                        <a:ext cx="2985332" cy="2985332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79" name="流程图: 接点 2080"/>
                      <p:cNvSpPr/>
                      <p:nvPr/>
                    </p:nvSpPr>
                    <p:spPr>
                      <a:xfrm>
                        <a:off x="3275856" y="1394774"/>
                        <a:ext cx="2772308" cy="2772308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80" name="流程图: 接点 2081"/>
                      <p:cNvSpPr/>
                      <p:nvPr/>
                    </p:nvSpPr>
                    <p:spPr>
                      <a:xfrm>
                        <a:off x="3383868" y="1501286"/>
                        <a:ext cx="2559284" cy="2559284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81" name="流程图: 接点 2083"/>
                      <p:cNvSpPr/>
                      <p:nvPr/>
                    </p:nvSpPr>
                    <p:spPr>
                      <a:xfrm>
                        <a:off x="3491881" y="1607799"/>
                        <a:ext cx="2346261" cy="2346261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82" name="流程图: 接点 2084"/>
                      <p:cNvSpPr/>
                      <p:nvPr/>
                    </p:nvSpPr>
                    <p:spPr>
                      <a:xfrm>
                        <a:off x="3599893" y="1714311"/>
                        <a:ext cx="2133237" cy="2133237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83" name="流程图: 接点 2085"/>
                      <p:cNvSpPr/>
                      <p:nvPr/>
                    </p:nvSpPr>
                    <p:spPr>
                      <a:xfrm>
                        <a:off x="3707905" y="1820822"/>
                        <a:ext cx="1920213" cy="1920213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84" name="流程图: 接点 2086"/>
                      <p:cNvSpPr/>
                      <p:nvPr/>
                    </p:nvSpPr>
                    <p:spPr>
                      <a:xfrm>
                        <a:off x="3815916" y="1927333"/>
                        <a:ext cx="1707190" cy="1707190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85" name="流程图: 接点 2087"/>
                      <p:cNvSpPr/>
                      <p:nvPr/>
                    </p:nvSpPr>
                    <p:spPr>
                      <a:xfrm>
                        <a:off x="3923928" y="2033845"/>
                        <a:ext cx="1494166" cy="1494166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86" name="流程图: 接点 2088"/>
                      <p:cNvSpPr/>
                      <p:nvPr/>
                    </p:nvSpPr>
                    <p:spPr>
                      <a:xfrm>
                        <a:off x="4031940" y="2140357"/>
                        <a:ext cx="1281142" cy="1281142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87" name="流程图: 接点 2089"/>
                      <p:cNvSpPr/>
                      <p:nvPr/>
                    </p:nvSpPr>
                    <p:spPr>
                      <a:xfrm>
                        <a:off x="4139953" y="2246870"/>
                        <a:ext cx="1068119" cy="1068119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88" name="流程图: 接点 2090"/>
                      <p:cNvSpPr/>
                      <p:nvPr/>
                    </p:nvSpPr>
                    <p:spPr>
                      <a:xfrm>
                        <a:off x="4247965" y="2353381"/>
                        <a:ext cx="855095" cy="855095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89" name="流程图: 接点 2091"/>
                      <p:cNvSpPr/>
                      <p:nvPr/>
                    </p:nvSpPr>
                    <p:spPr>
                      <a:xfrm>
                        <a:off x="4355977" y="2459893"/>
                        <a:ext cx="642071" cy="642071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90" name="流程图: 接点 2092"/>
                      <p:cNvSpPr/>
                      <p:nvPr/>
                    </p:nvSpPr>
                    <p:spPr>
                      <a:xfrm>
                        <a:off x="4463988" y="2566404"/>
                        <a:ext cx="429048" cy="429048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91" name="流程图: 接点 2093"/>
                      <p:cNvSpPr/>
                      <p:nvPr/>
                    </p:nvSpPr>
                    <p:spPr>
                      <a:xfrm>
                        <a:off x="4572000" y="2672916"/>
                        <a:ext cx="216024" cy="216024"/>
                      </a:xfrm>
                      <a:prstGeom prst="flowChartConnector">
                        <a:avLst/>
                      </a:prstGeom>
                      <a:noFill/>
                      <a:ln>
                        <a:solidFill>
                          <a:schemeClr val="bg2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pic>
                  <p:nvPicPr>
                    <p:cNvPr id="466" name="图片 465" descr="tt26-2像素"/>
                    <p:cNvPicPr>
                      <a:picLocks noChangeAspect="1"/>
                    </p:cNvPicPr>
                    <p:nvPr/>
                  </p:nvPicPr>
                  <p:blipFill>
                    <a:blip r:embed="rId29"/>
                    <a:stretch>
                      <a:fillRect/>
                    </a:stretch>
                  </p:blipFill>
                  <p:spPr>
                    <a:xfrm>
                      <a:off x="8561" y="5967"/>
                      <a:ext cx="6192" cy="4576"/>
                    </a:xfrm>
                    <a:prstGeom prst="rect">
                      <a:avLst/>
                    </a:prstGeom>
                    <a:ln>
                      <a:noFill/>
                    </a:ln>
                  </p:spPr>
                </p:pic>
              </p:grpSp>
              <p:sp>
                <p:nvSpPr>
                  <p:cNvPr id="464" name="矩形 463"/>
                  <p:cNvSpPr/>
                  <p:nvPr/>
                </p:nvSpPr>
                <p:spPr>
                  <a:xfrm>
                    <a:off x="8978" y="210"/>
                    <a:ext cx="4005" cy="3850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rgbClr val="FFFFFF"/>
                  </a:fillRef>
                  <a:effectRef idx="0">
                    <a:srgbClr val="FFFFFF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b="1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462" name="文本框 461"/>
                <p:cNvSpPr txBox="1"/>
                <p:nvPr/>
              </p:nvSpPr>
              <p:spPr>
                <a:xfrm>
                  <a:off x="9987" y="-197"/>
                  <a:ext cx="1739" cy="93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Tg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36" name="组合 235"/>
              <p:cNvGrpSpPr/>
              <p:nvPr/>
            </p:nvGrpSpPr>
            <p:grpSpPr>
              <a:xfrm>
                <a:off x="1734665" y="6418645"/>
                <a:ext cx="1066714" cy="1082876"/>
                <a:chOff x="4503" y="-155"/>
                <a:chExt cx="4829" cy="4719"/>
              </a:xfrm>
            </p:grpSpPr>
            <p:grpSp>
              <p:nvGrpSpPr>
                <p:cNvPr id="430" name="组合 429"/>
                <p:cNvGrpSpPr/>
                <p:nvPr/>
              </p:nvGrpSpPr>
              <p:grpSpPr>
                <a:xfrm>
                  <a:off x="4503" y="569"/>
                  <a:ext cx="4829" cy="3995"/>
                  <a:chOff x="4503" y="85"/>
                  <a:chExt cx="4829" cy="3995"/>
                </a:xfrm>
              </p:grpSpPr>
              <p:grpSp>
                <p:nvGrpSpPr>
                  <p:cNvPr id="432" name="组合 431"/>
                  <p:cNvGrpSpPr>
                    <a:grpSpLocks noChangeAspect="1"/>
                  </p:cNvGrpSpPr>
                  <p:nvPr/>
                </p:nvGrpSpPr>
                <p:grpSpPr>
                  <a:xfrm>
                    <a:off x="4602" y="85"/>
                    <a:ext cx="4730" cy="3953"/>
                    <a:chOff x="530" y="525"/>
                    <a:chExt cx="4696" cy="3922"/>
                  </a:xfrm>
                </p:grpSpPr>
                <p:grpSp>
                  <p:nvGrpSpPr>
                    <p:cNvPr id="434" name="组合 2066"/>
                    <p:cNvGrpSpPr/>
                    <p:nvPr/>
                  </p:nvGrpSpPr>
                  <p:grpSpPr>
                    <a:xfrm>
                      <a:off x="530" y="679"/>
                      <a:ext cx="3800" cy="3768"/>
                      <a:chOff x="1979712" y="116632"/>
                      <a:chExt cx="5328592" cy="5328592"/>
                    </a:xfrm>
                  </p:grpSpPr>
                  <p:sp>
                    <p:nvSpPr>
                      <p:cNvPr id="436" name="流程图: 接点 2068"/>
                      <p:cNvSpPr/>
                      <p:nvPr/>
                    </p:nvSpPr>
                    <p:spPr>
                      <a:xfrm>
                        <a:off x="1979712" y="116632"/>
                        <a:ext cx="5328592" cy="5328592"/>
                      </a:xfrm>
                      <a:prstGeom prst="flowChartConnector">
                        <a:avLst/>
                      </a:prstGeom>
                      <a:noFill/>
                      <a:ln>
                        <a:solidFill>
                          <a:schemeClr val="bg2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37" name="流程图: 接点 2069"/>
                      <p:cNvSpPr/>
                      <p:nvPr/>
                    </p:nvSpPr>
                    <p:spPr>
                      <a:xfrm>
                        <a:off x="2087724" y="223144"/>
                        <a:ext cx="5115568" cy="5115568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38" name="流程图: 接点 2070"/>
                      <p:cNvSpPr/>
                      <p:nvPr/>
                    </p:nvSpPr>
                    <p:spPr>
                      <a:xfrm>
                        <a:off x="2195737" y="329657"/>
                        <a:ext cx="4902545" cy="4902545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39" name="流程图: 接点 2071"/>
                      <p:cNvSpPr/>
                      <p:nvPr/>
                    </p:nvSpPr>
                    <p:spPr>
                      <a:xfrm>
                        <a:off x="2303749" y="436169"/>
                        <a:ext cx="4689521" cy="4689521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40" name="流程图: 接点 2072"/>
                      <p:cNvSpPr/>
                      <p:nvPr/>
                    </p:nvSpPr>
                    <p:spPr>
                      <a:xfrm>
                        <a:off x="2411761" y="542680"/>
                        <a:ext cx="4476497" cy="4476497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41" name="流程图: 接点 2073"/>
                      <p:cNvSpPr/>
                      <p:nvPr/>
                    </p:nvSpPr>
                    <p:spPr>
                      <a:xfrm>
                        <a:off x="2519772" y="649191"/>
                        <a:ext cx="4263474" cy="4263474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42" name="流程图: 接点 2074"/>
                      <p:cNvSpPr/>
                      <p:nvPr/>
                    </p:nvSpPr>
                    <p:spPr>
                      <a:xfrm>
                        <a:off x="2627784" y="755703"/>
                        <a:ext cx="4050450" cy="4050450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43" name="流程图: 接点 2075"/>
                      <p:cNvSpPr/>
                      <p:nvPr/>
                    </p:nvSpPr>
                    <p:spPr>
                      <a:xfrm>
                        <a:off x="2735797" y="862216"/>
                        <a:ext cx="3837427" cy="3837427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44" name="流程图: 接点 2076"/>
                      <p:cNvSpPr/>
                      <p:nvPr/>
                    </p:nvSpPr>
                    <p:spPr>
                      <a:xfrm>
                        <a:off x="2843809" y="968728"/>
                        <a:ext cx="3624403" cy="3624403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45" name="流程图: 接点 2077"/>
                      <p:cNvSpPr/>
                      <p:nvPr/>
                    </p:nvSpPr>
                    <p:spPr>
                      <a:xfrm>
                        <a:off x="2951821" y="1075239"/>
                        <a:ext cx="3411379" cy="3411379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46" name="流程图: 接点 2078"/>
                      <p:cNvSpPr/>
                      <p:nvPr/>
                    </p:nvSpPr>
                    <p:spPr>
                      <a:xfrm>
                        <a:off x="3059833" y="1181751"/>
                        <a:ext cx="3198355" cy="3198355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47" name="流程图: 接点 2079"/>
                      <p:cNvSpPr/>
                      <p:nvPr/>
                    </p:nvSpPr>
                    <p:spPr>
                      <a:xfrm>
                        <a:off x="3167844" y="1288262"/>
                        <a:ext cx="2985332" cy="2985332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48" name="流程图: 接点 2080"/>
                      <p:cNvSpPr/>
                      <p:nvPr/>
                    </p:nvSpPr>
                    <p:spPr>
                      <a:xfrm>
                        <a:off x="3275856" y="1394774"/>
                        <a:ext cx="2772308" cy="2772308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49" name="流程图: 接点 2081"/>
                      <p:cNvSpPr/>
                      <p:nvPr/>
                    </p:nvSpPr>
                    <p:spPr>
                      <a:xfrm>
                        <a:off x="3383868" y="1501286"/>
                        <a:ext cx="2559284" cy="2559284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50" name="流程图: 接点 2083"/>
                      <p:cNvSpPr/>
                      <p:nvPr/>
                    </p:nvSpPr>
                    <p:spPr>
                      <a:xfrm>
                        <a:off x="3491881" y="1607799"/>
                        <a:ext cx="2346261" cy="2346261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51" name="流程图: 接点 2084"/>
                      <p:cNvSpPr/>
                      <p:nvPr/>
                    </p:nvSpPr>
                    <p:spPr>
                      <a:xfrm>
                        <a:off x="3599893" y="1714311"/>
                        <a:ext cx="2133237" cy="2133237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52" name="流程图: 接点 2085"/>
                      <p:cNvSpPr/>
                      <p:nvPr/>
                    </p:nvSpPr>
                    <p:spPr>
                      <a:xfrm>
                        <a:off x="3707905" y="1820822"/>
                        <a:ext cx="1920213" cy="1920213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53" name="流程图: 接点 2086"/>
                      <p:cNvSpPr/>
                      <p:nvPr/>
                    </p:nvSpPr>
                    <p:spPr>
                      <a:xfrm>
                        <a:off x="3815916" y="1927333"/>
                        <a:ext cx="1707190" cy="1707190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54" name="流程图: 接点 2087"/>
                      <p:cNvSpPr/>
                      <p:nvPr/>
                    </p:nvSpPr>
                    <p:spPr>
                      <a:xfrm>
                        <a:off x="3923928" y="2033845"/>
                        <a:ext cx="1494166" cy="1494166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55" name="流程图: 接点 2088"/>
                      <p:cNvSpPr/>
                      <p:nvPr/>
                    </p:nvSpPr>
                    <p:spPr>
                      <a:xfrm>
                        <a:off x="4031940" y="2140357"/>
                        <a:ext cx="1281142" cy="1281142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56" name="流程图: 接点 2089"/>
                      <p:cNvSpPr/>
                      <p:nvPr/>
                    </p:nvSpPr>
                    <p:spPr>
                      <a:xfrm>
                        <a:off x="4139953" y="2246870"/>
                        <a:ext cx="1068119" cy="1068119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57" name="流程图: 接点 2090"/>
                      <p:cNvSpPr/>
                      <p:nvPr/>
                    </p:nvSpPr>
                    <p:spPr>
                      <a:xfrm>
                        <a:off x="4247965" y="2353381"/>
                        <a:ext cx="855095" cy="855095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58" name="流程图: 接点 2091"/>
                      <p:cNvSpPr/>
                      <p:nvPr/>
                    </p:nvSpPr>
                    <p:spPr>
                      <a:xfrm>
                        <a:off x="4355977" y="2459893"/>
                        <a:ext cx="642071" cy="642071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59" name="流程图: 接点 2092"/>
                      <p:cNvSpPr/>
                      <p:nvPr/>
                    </p:nvSpPr>
                    <p:spPr>
                      <a:xfrm>
                        <a:off x="4463988" y="2566404"/>
                        <a:ext cx="429048" cy="429048"/>
                      </a:xfrm>
                      <a:prstGeom prst="flowChartConnector">
                        <a:avLst/>
                      </a:prstGeom>
                      <a:noFill/>
                      <a:ln w="12700" cap="flat" cmpd="sng" algn="ctr">
                        <a:solidFill>
                          <a:schemeClr val="bg2">
                            <a:lumMod val="75000"/>
                          </a:schemeClr>
                        </a:solidFill>
                        <a:prstDash val="solid"/>
                        <a:miter lim="800000"/>
                        <a:headEnd type="none" w="med" len="med"/>
                        <a:tailEnd type="none" w="med" len="med"/>
                      </a:ln>
                      <a:effectLst/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>
                              <a:lumMod val="10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  <p:sp>
                    <p:nvSpPr>
                      <p:cNvPr id="460" name="流程图: 接点 2093"/>
                      <p:cNvSpPr/>
                      <p:nvPr/>
                    </p:nvSpPr>
                    <p:spPr>
                      <a:xfrm>
                        <a:off x="4572000" y="2672916"/>
                        <a:ext cx="216024" cy="216024"/>
                      </a:xfrm>
                      <a:prstGeom prst="flowChartConnector">
                        <a:avLst/>
                      </a:prstGeom>
                      <a:noFill/>
                      <a:ln>
                        <a:solidFill>
                          <a:schemeClr val="bg2">
                            <a:lumMod val="75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15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914400" rtl="0" eaLnBrk="0" fontAlgn="base" latinLnBrk="0" hangingPunct="0">
                          <a:lnSpc>
                            <a:spcPct val="100000"/>
                          </a:lnSpc>
                          <a:spcBef>
                            <a:spcPct val="0"/>
                          </a:spcBef>
                          <a:spcAft>
                            <a:spcPct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pic>
                  <p:nvPicPr>
                    <p:cNvPr id="435" name="图片 2059"/>
                    <p:cNvPicPr>
                      <a:picLocks noChangeAspect="1"/>
                    </p:cNvPicPr>
                    <p:nvPr/>
                  </p:nvPicPr>
                  <p:blipFill>
                    <a:blip r:embed="rId30"/>
                    <a:srcRect r="2234" b="32623"/>
                    <a:stretch>
                      <a:fillRect/>
                    </a:stretch>
                  </p:blipFill>
                  <p:spPr>
                    <a:xfrm>
                      <a:off x="1075" y="525"/>
                      <a:ext cx="4151" cy="3772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</p:pic>
              </p:grpSp>
              <p:sp>
                <p:nvSpPr>
                  <p:cNvPr id="433" name="矩形 432"/>
                  <p:cNvSpPr/>
                  <p:nvPr/>
                </p:nvSpPr>
                <p:spPr>
                  <a:xfrm>
                    <a:off x="4503" y="205"/>
                    <a:ext cx="4025" cy="3875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rgbClr val="FFFFFF"/>
                  </a:fillRef>
                  <a:effectRef idx="0">
                    <a:srgbClr val="FFFFFF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431" name="文本框 430"/>
                <p:cNvSpPr txBox="1"/>
                <p:nvPr/>
              </p:nvSpPr>
              <p:spPr>
                <a:xfrm>
                  <a:off x="4867" y="-155"/>
                  <a:ext cx="3890" cy="106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Con+H151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26" name="组合 325"/>
              <p:cNvGrpSpPr/>
              <p:nvPr/>
            </p:nvGrpSpPr>
            <p:grpSpPr>
              <a:xfrm>
                <a:off x="3568806" y="6412878"/>
                <a:ext cx="888991" cy="1088692"/>
                <a:chOff x="12852" y="-194"/>
                <a:chExt cx="4025" cy="4745"/>
              </a:xfrm>
            </p:grpSpPr>
            <p:grpSp>
              <p:nvGrpSpPr>
                <p:cNvPr id="329" name="组合 328"/>
                <p:cNvGrpSpPr/>
                <p:nvPr/>
              </p:nvGrpSpPr>
              <p:grpSpPr>
                <a:xfrm>
                  <a:off x="12852" y="675"/>
                  <a:ext cx="4025" cy="3876"/>
                  <a:chOff x="13647" y="253"/>
                  <a:chExt cx="4025" cy="3876"/>
                </a:xfrm>
              </p:grpSpPr>
              <p:grpSp>
                <p:nvGrpSpPr>
                  <p:cNvPr id="391" name="组合 2066"/>
                  <p:cNvGrpSpPr/>
                  <p:nvPr/>
                </p:nvGrpSpPr>
                <p:grpSpPr>
                  <a:xfrm>
                    <a:off x="13725" y="354"/>
                    <a:ext cx="3800" cy="3768"/>
                    <a:chOff x="1979712" y="116632"/>
                    <a:chExt cx="5328592" cy="5328592"/>
                  </a:xfrm>
                </p:grpSpPr>
                <p:sp>
                  <p:nvSpPr>
                    <p:cNvPr id="393" name="流程图: 接点 2068"/>
                    <p:cNvSpPr/>
                    <p:nvPr/>
                  </p:nvSpPr>
                  <p:spPr>
                    <a:xfrm>
                      <a:off x="1979712" y="116632"/>
                      <a:ext cx="5328592" cy="5328592"/>
                    </a:xfrm>
                    <a:prstGeom prst="flowChartConnector">
                      <a:avLst/>
                    </a:prstGeom>
                    <a:noFill/>
                    <a:ln>
                      <a:solidFill>
                        <a:schemeClr val="bg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94" name="流程图: 接点 2069"/>
                    <p:cNvSpPr/>
                    <p:nvPr/>
                  </p:nvSpPr>
                  <p:spPr>
                    <a:xfrm>
                      <a:off x="2087724" y="223144"/>
                      <a:ext cx="5115568" cy="5115568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95" name="流程图: 接点 2070"/>
                    <p:cNvSpPr/>
                    <p:nvPr/>
                  </p:nvSpPr>
                  <p:spPr>
                    <a:xfrm>
                      <a:off x="2195737" y="329657"/>
                      <a:ext cx="4902545" cy="4902545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96" name="流程图: 接点 2071"/>
                    <p:cNvSpPr/>
                    <p:nvPr/>
                  </p:nvSpPr>
                  <p:spPr>
                    <a:xfrm>
                      <a:off x="2303749" y="436169"/>
                      <a:ext cx="4689521" cy="4689521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97" name="流程图: 接点 2072"/>
                    <p:cNvSpPr/>
                    <p:nvPr/>
                  </p:nvSpPr>
                  <p:spPr>
                    <a:xfrm>
                      <a:off x="2411761" y="542680"/>
                      <a:ext cx="4476497" cy="4476497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98" name="流程图: 接点 2073"/>
                    <p:cNvSpPr/>
                    <p:nvPr/>
                  </p:nvSpPr>
                  <p:spPr>
                    <a:xfrm>
                      <a:off x="2519772" y="649191"/>
                      <a:ext cx="4263474" cy="4263474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99" name="流程图: 接点 2074"/>
                    <p:cNvSpPr/>
                    <p:nvPr/>
                  </p:nvSpPr>
                  <p:spPr>
                    <a:xfrm>
                      <a:off x="2627784" y="755703"/>
                      <a:ext cx="4050450" cy="4050450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00" name="流程图: 接点 2075"/>
                    <p:cNvSpPr/>
                    <p:nvPr/>
                  </p:nvSpPr>
                  <p:spPr>
                    <a:xfrm>
                      <a:off x="2735797" y="862216"/>
                      <a:ext cx="3837427" cy="3837427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01" name="流程图: 接点 2076"/>
                    <p:cNvSpPr/>
                    <p:nvPr/>
                  </p:nvSpPr>
                  <p:spPr>
                    <a:xfrm>
                      <a:off x="2843809" y="968728"/>
                      <a:ext cx="3624403" cy="3624403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02" name="流程图: 接点 2077"/>
                    <p:cNvSpPr/>
                    <p:nvPr/>
                  </p:nvSpPr>
                  <p:spPr>
                    <a:xfrm>
                      <a:off x="2951821" y="1075239"/>
                      <a:ext cx="3411379" cy="3411379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03" name="流程图: 接点 2078"/>
                    <p:cNvSpPr/>
                    <p:nvPr/>
                  </p:nvSpPr>
                  <p:spPr>
                    <a:xfrm>
                      <a:off x="3059833" y="1181751"/>
                      <a:ext cx="3198355" cy="3198355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04" name="流程图: 接点 2079"/>
                    <p:cNvSpPr/>
                    <p:nvPr/>
                  </p:nvSpPr>
                  <p:spPr>
                    <a:xfrm>
                      <a:off x="3167844" y="1288262"/>
                      <a:ext cx="2985332" cy="2985332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05" name="流程图: 接点 2080"/>
                    <p:cNvSpPr/>
                    <p:nvPr/>
                  </p:nvSpPr>
                  <p:spPr>
                    <a:xfrm>
                      <a:off x="3275856" y="1394774"/>
                      <a:ext cx="2772308" cy="2772308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17" name="流程图: 接点 2081"/>
                    <p:cNvSpPr/>
                    <p:nvPr/>
                  </p:nvSpPr>
                  <p:spPr>
                    <a:xfrm>
                      <a:off x="3383868" y="1501286"/>
                      <a:ext cx="2559284" cy="2559284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18" name="流程图: 接点 2083"/>
                    <p:cNvSpPr/>
                    <p:nvPr/>
                  </p:nvSpPr>
                  <p:spPr>
                    <a:xfrm>
                      <a:off x="3491881" y="1607799"/>
                      <a:ext cx="2346261" cy="2346261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19" name="流程图: 接点 2084"/>
                    <p:cNvSpPr/>
                    <p:nvPr/>
                  </p:nvSpPr>
                  <p:spPr>
                    <a:xfrm>
                      <a:off x="3599893" y="1714311"/>
                      <a:ext cx="2133237" cy="2133237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20" name="流程图: 接点 2085"/>
                    <p:cNvSpPr/>
                    <p:nvPr/>
                  </p:nvSpPr>
                  <p:spPr>
                    <a:xfrm>
                      <a:off x="3707905" y="1820822"/>
                      <a:ext cx="1920213" cy="1920213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21" name="流程图: 接点 2086"/>
                    <p:cNvSpPr/>
                    <p:nvPr/>
                  </p:nvSpPr>
                  <p:spPr>
                    <a:xfrm>
                      <a:off x="3815916" y="1927333"/>
                      <a:ext cx="1707190" cy="1707190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22" name="流程图: 接点 2087"/>
                    <p:cNvSpPr/>
                    <p:nvPr/>
                  </p:nvSpPr>
                  <p:spPr>
                    <a:xfrm>
                      <a:off x="3923928" y="2033845"/>
                      <a:ext cx="1494166" cy="1494166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24" name="流程图: 接点 2088"/>
                    <p:cNvSpPr/>
                    <p:nvPr/>
                  </p:nvSpPr>
                  <p:spPr>
                    <a:xfrm>
                      <a:off x="4031940" y="2140357"/>
                      <a:ext cx="1281142" cy="1281142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25" name="流程图: 接点 2089"/>
                    <p:cNvSpPr/>
                    <p:nvPr/>
                  </p:nvSpPr>
                  <p:spPr>
                    <a:xfrm>
                      <a:off x="4139953" y="2246870"/>
                      <a:ext cx="1068119" cy="1068119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26" name="流程图: 接点 2090"/>
                    <p:cNvSpPr/>
                    <p:nvPr/>
                  </p:nvSpPr>
                  <p:spPr>
                    <a:xfrm>
                      <a:off x="4247965" y="2353381"/>
                      <a:ext cx="855095" cy="855095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27" name="流程图: 接点 2091"/>
                    <p:cNvSpPr/>
                    <p:nvPr/>
                  </p:nvSpPr>
                  <p:spPr>
                    <a:xfrm>
                      <a:off x="4355977" y="2459893"/>
                      <a:ext cx="642071" cy="642071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28" name="流程图: 接点 2092"/>
                    <p:cNvSpPr/>
                    <p:nvPr/>
                  </p:nvSpPr>
                  <p:spPr>
                    <a:xfrm>
                      <a:off x="4463988" y="2566404"/>
                      <a:ext cx="429048" cy="429048"/>
                    </a:xfrm>
                    <a:prstGeom prst="flowChartConnector">
                      <a:avLst/>
                    </a:prstGeom>
                    <a:noFill/>
                    <a:ln w="1270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  <a:effectLst/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>
                            <a:lumMod val="10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429" name="流程图: 接点 2093"/>
                    <p:cNvSpPr/>
                    <p:nvPr/>
                  </p:nvSpPr>
                  <p:spPr>
                    <a:xfrm>
                      <a:off x="4572000" y="2672916"/>
                      <a:ext cx="216024" cy="216024"/>
                    </a:xfrm>
                    <a:prstGeom prst="flowChartConnector">
                      <a:avLst/>
                    </a:prstGeom>
                    <a:noFill/>
                    <a:ln>
                      <a:solidFill>
                        <a:schemeClr val="bg2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8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lt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sp>
                <p:nvSpPr>
                  <p:cNvPr id="392" name="矩形 391"/>
                  <p:cNvSpPr/>
                  <p:nvPr/>
                </p:nvSpPr>
                <p:spPr>
                  <a:xfrm>
                    <a:off x="13647" y="253"/>
                    <a:ext cx="4025" cy="3876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rgbClr val="FFFFFF"/>
                  </a:fillRef>
                  <a:effectRef idx="0">
                    <a:srgbClr val="FFFFFF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sp>
              <p:nvSpPr>
                <p:cNvPr id="390" name="文本框 389"/>
                <p:cNvSpPr txBox="1"/>
                <p:nvPr/>
              </p:nvSpPr>
              <p:spPr>
                <a:xfrm>
                  <a:off x="13401" y="-194"/>
                  <a:ext cx="3351" cy="10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Tg+H151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14" name="图片 213" descr="th11-2加粗"/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 flipH="1">
              <a:off x="6417" y="5524"/>
              <a:ext cx="1369" cy="1268"/>
            </a:xfrm>
            <a:prstGeom prst="rect">
              <a:avLst/>
            </a:prstGeom>
          </p:spPr>
        </p:pic>
        <p:pic>
          <p:nvPicPr>
            <p:cNvPr id="215" name="图片 214" descr="C15jiacu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2414" y="5404"/>
              <a:ext cx="1900" cy="1509"/>
            </a:xfrm>
            <a:prstGeom prst="rect">
              <a:avLst/>
            </a:prstGeom>
          </p:spPr>
        </p:pic>
      </p:grpSp>
      <p:graphicFrame>
        <p:nvGraphicFramePr>
          <p:cNvPr id="521" name="对象 520"/>
          <p:cNvGraphicFramePr>
            <a:graphicFrameLocks noChangeAspect="1"/>
          </p:cNvGraphicFramePr>
          <p:nvPr/>
        </p:nvGraphicFramePr>
        <p:xfrm>
          <a:off x="3912556" y="4783094"/>
          <a:ext cx="1228725" cy="1349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Prism 10" r:id="rId33" imgW="2171700" imgH="2374900" progId="Prism10.Document">
                  <p:embed/>
                </p:oleObj>
              </mc:Choice>
              <mc:Fallback>
                <p:oleObj name="Prism 10" r:id="rId33" imgW="2171700" imgH="2374900" progId="Prism10.Document">
                  <p:embed/>
                  <p:pic>
                    <p:nvPicPr>
                      <p:cNvPr id="0" name="对象 218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3912556" y="4783094"/>
                        <a:ext cx="1228725" cy="1349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" name="对象 521"/>
          <p:cNvGraphicFramePr>
            <a:graphicFrameLocks noChangeAspect="1"/>
          </p:cNvGraphicFramePr>
          <p:nvPr/>
        </p:nvGraphicFramePr>
        <p:xfrm>
          <a:off x="5345646" y="4770221"/>
          <a:ext cx="1025525" cy="1344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" name="Prism 10" r:id="rId35" imgW="1816100" imgH="2374900" progId="Prism10.Document">
                  <p:embed/>
                </p:oleObj>
              </mc:Choice>
              <mc:Fallback>
                <p:oleObj name="Prism 10" r:id="rId35" imgW="1816100" imgH="2374900" progId="Prism10.Document">
                  <p:embed/>
                  <p:pic>
                    <p:nvPicPr>
                      <p:cNvPr id="0" name="对象 220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5345646" y="4770221"/>
                        <a:ext cx="1025525" cy="13449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3" name="对象 522"/>
          <p:cNvGraphicFramePr>
            <a:graphicFrameLocks noChangeAspect="1"/>
          </p:cNvGraphicFramePr>
          <p:nvPr/>
        </p:nvGraphicFramePr>
        <p:xfrm>
          <a:off x="213628" y="6254256"/>
          <a:ext cx="1916112" cy="1338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" name="Prism 10" r:id="rId37" imgW="3371850" imgH="2362200" progId="Prism10.Document">
                  <p:embed/>
                </p:oleObj>
              </mc:Choice>
              <mc:Fallback>
                <p:oleObj name="Prism 10" r:id="rId37" imgW="3371850" imgH="2362200" progId="Prism10.Document">
                  <p:embed/>
                  <p:pic>
                    <p:nvPicPr>
                      <p:cNvPr id="0" name="对象 224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213628" y="6254256"/>
                        <a:ext cx="1916112" cy="1338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4" name="对象 523"/>
          <p:cNvGraphicFramePr>
            <a:graphicFrameLocks noChangeAspect="1"/>
          </p:cNvGraphicFramePr>
          <p:nvPr/>
        </p:nvGraphicFramePr>
        <p:xfrm>
          <a:off x="2094009" y="6300191"/>
          <a:ext cx="1158681" cy="131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" name="Prism 10" r:id="rId39" imgW="2095500" imgH="2368550" progId="Prism10.Document">
                  <p:embed/>
                </p:oleObj>
              </mc:Choice>
              <mc:Fallback>
                <p:oleObj name="Prism 10" r:id="rId39" imgW="2095500" imgH="2368550" progId="Prism10.Document">
                  <p:embed/>
                  <p:pic>
                    <p:nvPicPr>
                      <p:cNvPr id="0" name="对象 387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2094009" y="6300191"/>
                        <a:ext cx="1158681" cy="131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5" name="对象 524"/>
          <p:cNvGraphicFramePr>
            <a:graphicFrameLocks noChangeAspect="1"/>
          </p:cNvGraphicFramePr>
          <p:nvPr/>
        </p:nvGraphicFramePr>
        <p:xfrm>
          <a:off x="4412993" y="6311894"/>
          <a:ext cx="1022350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" name="Prism 10" r:id="rId41" imgW="1854200" imgH="2381250" progId="Prism10.Document">
                  <p:embed/>
                </p:oleObj>
              </mc:Choice>
              <mc:Fallback>
                <p:oleObj name="Prism 10" r:id="rId41" imgW="1854200" imgH="2381250" progId="Prism10.Document">
                  <p:embed/>
                  <p:pic>
                    <p:nvPicPr>
                      <p:cNvPr id="0" name="对象 385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4412993" y="6311894"/>
                        <a:ext cx="1022350" cy="1314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6" name="对象 525"/>
          <p:cNvGraphicFramePr>
            <a:graphicFrameLocks noChangeAspect="1"/>
          </p:cNvGraphicFramePr>
          <p:nvPr/>
        </p:nvGraphicFramePr>
        <p:xfrm>
          <a:off x="3279759" y="6317112"/>
          <a:ext cx="1019175" cy="13138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" name="Prism 10" r:id="rId43" imgW="1854200" imgH="2387600" progId="Prism10.Document">
                  <p:embed/>
                </p:oleObj>
              </mc:Choice>
              <mc:Fallback>
                <p:oleObj name="Prism 10" r:id="rId43" imgW="1854200" imgH="2387600" progId="Prism10.Document">
                  <p:embed/>
                  <p:pic>
                    <p:nvPicPr>
                      <p:cNvPr id="0" name="对象 388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3279759" y="6317112"/>
                        <a:ext cx="1019175" cy="13138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50" name="组合 549"/>
          <p:cNvGrpSpPr/>
          <p:nvPr/>
        </p:nvGrpSpPr>
        <p:grpSpPr>
          <a:xfrm>
            <a:off x="5444346" y="5888912"/>
            <a:ext cx="1366661" cy="1389872"/>
            <a:chOff x="641235" y="7761937"/>
            <a:chExt cx="1366661" cy="1389872"/>
          </a:xfrm>
        </p:grpSpPr>
        <p:grpSp>
          <p:nvGrpSpPr>
            <p:cNvPr id="527" name="组合 526"/>
            <p:cNvGrpSpPr/>
            <p:nvPr/>
          </p:nvGrpSpPr>
          <p:grpSpPr>
            <a:xfrm>
              <a:off x="641235" y="7761937"/>
              <a:ext cx="1366661" cy="1053261"/>
              <a:chOff x="1902740" y="9432910"/>
              <a:chExt cx="1366661" cy="1053261"/>
            </a:xfrm>
          </p:grpSpPr>
          <p:grpSp>
            <p:nvGrpSpPr>
              <p:cNvPr id="528" name="组合 527"/>
              <p:cNvGrpSpPr/>
              <p:nvPr/>
            </p:nvGrpSpPr>
            <p:grpSpPr>
              <a:xfrm>
                <a:off x="1913518" y="10129039"/>
                <a:ext cx="1198701" cy="319739"/>
                <a:chOff x="1395" y="11359"/>
                <a:chExt cx="1867" cy="498"/>
              </a:xfrm>
            </p:grpSpPr>
            <p:sp>
              <p:nvSpPr>
                <p:cNvPr id="534" name="文本框 533"/>
                <p:cNvSpPr txBox="1"/>
                <p:nvPr/>
              </p:nvSpPr>
              <p:spPr>
                <a:xfrm>
                  <a:off x="1395" y="11359"/>
                  <a:ext cx="1222" cy="33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PSD95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535" name="图片 534"/>
                <p:cNvPicPr>
                  <a:picLocks noChangeAspect="1"/>
                </p:cNvPicPr>
                <p:nvPr/>
              </p:nvPicPr>
              <p:blipFill>
                <a:blip r:embed="rId45"/>
                <a:stretch>
                  <a:fillRect/>
                </a:stretch>
              </p:blipFill>
              <p:spPr>
                <a:xfrm>
                  <a:off x="2056" y="11657"/>
                  <a:ext cx="1206" cy="2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536" name="图片 535"/>
                <p:cNvPicPr>
                  <a:picLocks noChangeAspect="1"/>
                </p:cNvPicPr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2057" y="11407"/>
                  <a:ext cx="1204" cy="194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sp>
            <p:nvSpPr>
              <p:cNvPr id="529" name="文本框 13"/>
              <p:cNvSpPr txBox="1"/>
              <p:nvPr/>
            </p:nvSpPr>
            <p:spPr>
              <a:xfrm>
                <a:off x="1902740" y="10270727"/>
                <a:ext cx="5261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β-actin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0" name="文本框 529"/>
              <p:cNvSpPr txBox="1"/>
              <p:nvPr/>
            </p:nvSpPr>
            <p:spPr>
              <a:xfrm rot="18840000">
                <a:off x="2362650" y="9762912"/>
                <a:ext cx="87544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Con+.H151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1" name="文本框 530"/>
              <p:cNvSpPr txBox="1"/>
              <p:nvPr/>
            </p:nvSpPr>
            <p:spPr>
              <a:xfrm rot="18780000">
                <a:off x="2764447" y="9783180"/>
                <a:ext cx="794463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Tg+H151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2" name="文本框 531"/>
              <p:cNvSpPr txBox="1"/>
              <p:nvPr/>
            </p:nvSpPr>
            <p:spPr>
              <a:xfrm rot="18900000">
                <a:off x="2263020" y="9883847"/>
                <a:ext cx="50973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33" name="文本框 532"/>
              <p:cNvSpPr txBox="1"/>
              <p:nvPr/>
            </p:nvSpPr>
            <p:spPr>
              <a:xfrm rot="18900000">
                <a:off x="2627481" y="9860446"/>
                <a:ext cx="594407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Tg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549" name="组合 548"/>
            <p:cNvGrpSpPr/>
            <p:nvPr/>
          </p:nvGrpSpPr>
          <p:grpSpPr>
            <a:xfrm>
              <a:off x="659563" y="8770494"/>
              <a:ext cx="1190985" cy="381315"/>
              <a:chOff x="3216316" y="8301180"/>
              <a:chExt cx="1190985" cy="381315"/>
            </a:xfrm>
          </p:grpSpPr>
          <p:sp>
            <p:nvSpPr>
              <p:cNvPr id="538" name="文本框 13"/>
              <p:cNvSpPr txBox="1"/>
              <p:nvPr/>
            </p:nvSpPr>
            <p:spPr>
              <a:xfrm>
                <a:off x="3216316" y="8467051"/>
                <a:ext cx="5261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β-actin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540" name="组合 539"/>
              <p:cNvGrpSpPr/>
              <p:nvPr/>
            </p:nvGrpSpPr>
            <p:grpSpPr>
              <a:xfrm>
                <a:off x="3292876" y="8301180"/>
                <a:ext cx="1114425" cy="344805"/>
                <a:chOff x="5467" y="11227"/>
                <a:chExt cx="1755" cy="543"/>
              </a:xfrm>
            </p:grpSpPr>
            <p:sp>
              <p:nvSpPr>
                <p:cNvPr id="545" name="文本框 544"/>
                <p:cNvSpPr txBox="1"/>
                <p:nvPr/>
              </p:nvSpPr>
              <p:spPr>
                <a:xfrm>
                  <a:off x="5467" y="11227"/>
                  <a:ext cx="1071" cy="2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SYN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grpSp>
              <p:nvGrpSpPr>
                <p:cNvPr id="546" name="组合 545"/>
                <p:cNvGrpSpPr/>
                <p:nvPr/>
              </p:nvGrpSpPr>
              <p:grpSpPr>
                <a:xfrm>
                  <a:off x="6003" y="11297"/>
                  <a:ext cx="1219" cy="473"/>
                  <a:chOff x="6003" y="11297"/>
                  <a:chExt cx="1219" cy="473"/>
                </a:xfrm>
              </p:grpSpPr>
              <p:pic>
                <p:nvPicPr>
                  <p:cNvPr id="547" name="图片 546"/>
                  <p:cNvPicPr/>
                  <p:nvPr/>
                </p:nvPicPr>
                <p:blipFill>
                  <a:blip r:embed="rId47"/>
                  <a:stretch>
                    <a:fillRect/>
                  </a:stretch>
                </p:blipFill>
                <p:spPr>
                  <a:xfrm>
                    <a:off x="6003" y="11297"/>
                    <a:ext cx="1219" cy="204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  <p:pic>
                <p:nvPicPr>
                  <p:cNvPr id="548" name="图片 547"/>
                  <p:cNvPicPr/>
                  <p:nvPr/>
                </p:nvPicPr>
                <p:blipFill>
                  <a:blip r:embed="rId48"/>
                  <a:stretch>
                    <a:fillRect/>
                  </a:stretch>
                </p:blipFill>
                <p:spPr>
                  <a:xfrm>
                    <a:off x="6003" y="11566"/>
                    <a:ext cx="1219" cy="204"/>
                  </a:xfrm>
                  <a:prstGeom prst="rect">
                    <a:avLst/>
                  </a:prstGeom>
                  <a:ln>
                    <a:solidFill>
                      <a:schemeClr val="tx1"/>
                    </a:solidFill>
                  </a:ln>
                </p:spPr>
              </p:pic>
            </p:grpSp>
          </p:grpSp>
        </p:grpSp>
      </p:grpSp>
      <p:sp>
        <p:nvSpPr>
          <p:cNvPr id="551" name="文本框 550"/>
          <p:cNvSpPr txBox="1"/>
          <p:nvPr/>
        </p:nvSpPr>
        <p:spPr>
          <a:xfrm>
            <a:off x="2564444" y="267658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2" name="文本框 551"/>
          <p:cNvSpPr txBox="1"/>
          <p:nvPr/>
        </p:nvSpPr>
        <p:spPr>
          <a:xfrm>
            <a:off x="4009433" y="258363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3" name="文本框 552"/>
          <p:cNvSpPr txBox="1"/>
          <p:nvPr/>
        </p:nvSpPr>
        <p:spPr>
          <a:xfrm>
            <a:off x="1369238" y="264091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4" name="文本框 553"/>
          <p:cNvSpPr txBox="1"/>
          <p:nvPr/>
        </p:nvSpPr>
        <p:spPr>
          <a:xfrm>
            <a:off x="191142" y="258735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5" name="文本框 554"/>
          <p:cNvSpPr txBox="1"/>
          <p:nvPr/>
        </p:nvSpPr>
        <p:spPr>
          <a:xfrm>
            <a:off x="191142" y="1699217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6" name="文本框 555"/>
          <p:cNvSpPr txBox="1"/>
          <p:nvPr/>
        </p:nvSpPr>
        <p:spPr>
          <a:xfrm>
            <a:off x="2533239" y="1699217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7" name="文本框 556"/>
          <p:cNvSpPr txBox="1"/>
          <p:nvPr/>
        </p:nvSpPr>
        <p:spPr>
          <a:xfrm>
            <a:off x="3985019" y="1706441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8" name="文本框 557"/>
          <p:cNvSpPr txBox="1"/>
          <p:nvPr/>
        </p:nvSpPr>
        <p:spPr>
          <a:xfrm>
            <a:off x="1369238" y="1699217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9" name="文本框 558"/>
          <p:cNvSpPr txBox="1"/>
          <p:nvPr/>
        </p:nvSpPr>
        <p:spPr>
          <a:xfrm>
            <a:off x="4848898" y="1699217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0" name="文本框 559"/>
          <p:cNvSpPr txBox="1"/>
          <p:nvPr/>
        </p:nvSpPr>
        <p:spPr>
          <a:xfrm>
            <a:off x="181901" y="3136798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1" name="文本框 560"/>
          <p:cNvSpPr txBox="1"/>
          <p:nvPr/>
        </p:nvSpPr>
        <p:spPr>
          <a:xfrm>
            <a:off x="1335080" y="3136561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2" name="文本框 561"/>
          <p:cNvSpPr txBox="1"/>
          <p:nvPr/>
        </p:nvSpPr>
        <p:spPr>
          <a:xfrm>
            <a:off x="2559947" y="3135989"/>
            <a:ext cx="284480" cy="26162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3" name="文本框 562"/>
          <p:cNvSpPr txBox="1"/>
          <p:nvPr/>
        </p:nvSpPr>
        <p:spPr>
          <a:xfrm>
            <a:off x="3794163" y="4676314"/>
            <a:ext cx="262238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4" name="文本框 563"/>
          <p:cNvSpPr txBox="1"/>
          <p:nvPr/>
        </p:nvSpPr>
        <p:spPr>
          <a:xfrm>
            <a:off x="5130160" y="4679083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5" name="文本框 564"/>
          <p:cNvSpPr txBox="1"/>
          <p:nvPr/>
        </p:nvSpPr>
        <p:spPr>
          <a:xfrm>
            <a:off x="225999" y="4670625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6" name="文本框 565"/>
          <p:cNvSpPr txBox="1"/>
          <p:nvPr/>
        </p:nvSpPr>
        <p:spPr>
          <a:xfrm>
            <a:off x="4404681" y="6035617"/>
            <a:ext cx="20667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7" name="文本框 566"/>
          <p:cNvSpPr txBox="1"/>
          <p:nvPr/>
        </p:nvSpPr>
        <p:spPr>
          <a:xfrm>
            <a:off x="204053" y="6021801"/>
            <a:ext cx="20667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8" name="文本框 567"/>
          <p:cNvSpPr txBox="1"/>
          <p:nvPr/>
        </p:nvSpPr>
        <p:spPr>
          <a:xfrm>
            <a:off x="1996096" y="6037639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9" name="文本框 568"/>
          <p:cNvSpPr txBox="1"/>
          <p:nvPr/>
        </p:nvSpPr>
        <p:spPr>
          <a:xfrm>
            <a:off x="3180779" y="6021801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0" name="文本框 569"/>
          <p:cNvSpPr txBox="1"/>
          <p:nvPr/>
        </p:nvSpPr>
        <p:spPr>
          <a:xfrm>
            <a:off x="5522588" y="6016905"/>
            <a:ext cx="20667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360805" y="8280400"/>
            <a:ext cx="228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89113" y="622247"/>
          <a:ext cx="3297600" cy="12054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30" name="" r:id="rId1" imgW="6432550" imgH="2476500" progId="Prism10.Document">
                  <p:embed/>
                </p:oleObj>
              </mc:Choice>
              <mc:Fallback>
                <p:oleObj name="" r:id="rId1" imgW="6432550" imgH="2476500" progId="Prism10.Document">
                  <p:embed/>
                  <p:pic>
                    <p:nvPicPr>
                      <p:cNvPr id="0" name="图片 1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89113" y="622247"/>
                        <a:ext cx="3297600" cy="12054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3422553" y="578454"/>
          <a:ext cx="3404870" cy="1260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6489700" imgH="2520950" progId="Prism10.Document">
                  <p:embed/>
                </p:oleObj>
              </mc:Choice>
              <mc:Fallback>
                <p:oleObj name="" r:id="rId3" imgW="6489700" imgH="2520950" progId="Prism10.Document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22553" y="578454"/>
                        <a:ext cx="3404870" cy="1260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85090" y="3642995"/>
          <a:ext cx="1356360" cy="145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2171700" imgH="2305050" progId="Prism10.Document">
                  <p:embed/>
                </p:oleObj>
              </mc:Choice>
              <mc:Fallback>
                <p:oleObj name="" r:id="rId5" imgW="2171700" imgH="2305050" progId="Prism10.Document">
                  <p:embed/>
                  <p:pic>
                    <p:nvPicPr>
                      <p:cNvPr id="0" name="图片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5090" y="3642995"/>
                        <a:ext cx="1356360" cy="1454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87586" y="2012300"/>
          <a:ext cx="3348000" cy="127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" r:id="rId7" imgW="6318250" imgH="2540000" progId="Prism10.Document">
                  <p:embed/>
                </p:oleObj>
              </mc:Choice>
              <mc:Fallback>
                <p:oleObj name="" r:id="rId7" imgW="6318250" imgH="2540000" progId="Prism10.Document">
                  <p:embed/>
                  <p:pic>
                    <p:nvPicPr>
                      <p:cNvPr id="0" name="图片 1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7586" y="2012300"/>
                        <a:ext cx="3348000" cy="1279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1557020" y="3620770"/>
          <a:ext cx="1271270" cy="14776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9" imgW="2165350" imgH="2470150" progId="Prism10.Document">
                  <p:embed/>
                </p:oleObj>
              </mc:Choice>
              <mc:Fallback>
                <p:oleObj name="" r:id="rId9" imgW="2165350" imgH="2470150" progId="Prism10.Document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57020" y="3620770"/>
                        <a:ext cx="1271270" cy="14776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" name="文本框 76"/>
          <p:cNvSpPr txBox="1"/>
          <p:nvPr/>
        </p:nvSpPr>
        <p:spPr>
          <a:xfrm>
            <a:off x="0" y="-12065"/>
            <a:ext cx="108775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4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6311" y="342354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6778" y="3373209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82521" y="3407148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445894" y="332512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6515" y="1827530"/>
            <a:ext cx="283845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903505" y="3407320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197133" y="3407273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4886" y="4977016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445941" y="1827440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482623" y="4978286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2" name="对象 31"/>
          <p:cNvGraphicFramePr>
            <a:graphicFrameLocks noChangeAspect="1"/>
          </p:cNvGraphicFramePr>
          <p:nvPr/>
        </p:nvGraphicFramePr>
        <p:xfrm>
          <a:off x="3028049" y="3603805"/>
          <a:ext cx="1072315" cy="14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11" imgW="2076450" imgH="2711450" progId="Prism10.Document">
                  <p:embed/>
                </p:oleObj>
              </mc:Choice>
              <mc:Fallback>
                <p:oleObj name="" r:id="rId11" imgW="2076450" imgH="2711450" progId="Prism10.Document">
                  <p:embed/>
                  <p:pic>
                    <p:nvPicPr>
                      <p:cNvPr id="0" name="图片 3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028049" y="3603805"/>
                        <a:ext cx="1072315" cy="14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/>
          <p:cNvGraphicFramePr>
            <a:graphicFrameLocks noChangeAspect="1"/>
          </p:cNvGraphicFramePr>
          <p:nvPr/>
        </p:nvGraphicFramePr>
        <p:xfrm>
          <a:off x="4363396" y="3603805"/>
          <a:ext cx="1074938" cy="14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13" imgW="2076450" imgH="2711450" progId="Prism10.Document">
                  <p:embed/>
                </p:oleObj>
              </mc:Choice>
              <mc:Fallback>
                <p:oleObj name="" r:id="rId13" imgW="2076450" imgH="2711450" progId="Prism10.Document">
                  <p:embed/>
                  <p:pic>
                    <p:nvPicPr>
                      <p:cNvPr id="0" name="图片 3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363396" y="3603805"/>
                        <a:ext cx="1074938" cy="14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文本框 35"/>
          <p:cNvSpPr txBox="1"/>
          <p:nvPr/>
        </p:nvSpPr>
        <p:spPr>
          <a:xfrm>
            <a:off x="2902792" y="4977011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199153" y="4977011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8" name="对象 37"/>
          <p:cNvGraphicFramePr>
            <a:graphicFrameLocks noChangeAspect="1"/>
          </p:cNvGraphicFramePr>
          <p:nvPr/>
        </p:nvGraphicFramePr>
        <p:xfrm>
          <a:off x="5658470" y="3656945"/>
          <a:ext cx="1052106" cy="14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" r:id="rId15" imgW="1781175" imgH="2333625" progId="Prism10.Document">
                  <p:embed/>
                </p:oleObj>
              </mc:Choice>
              <mc:Fallback>
                <p:oleObj name="" r:id="rId15" imgW="1781175" imgH="2333625" progId="Prism10.Document">
                  <p:embed/>
                  <p:pic>
                    <p:nvPicPr>
                      <p:cNvPr id="0" name="图片 38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658470" y="3656945"/>
                        <a:ext cx="1052106" cy="1414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39"/>
          <p:cNvGraphicFramePr>
            <a:graphicFrameLocks noChangeAspect="1"/>
          </p:cNvGraphicFramePr>
          <p:nvPr/>
        </p:nvGraphicFramePr>
        <p:xfrm>
          <a:off x="1716829" y="5207000"/>
          <a:ext cx="1108710" cy="14370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Prism 10" r:id="rId17" imgW="1847850" imgH="2343150" progId="Prism10.Document">
                  <p:embed/>
                </p:oleObj>
              </mc:Choice>
              <mc:Fallback>
                <p:oleObj name="Prism 10" r:id="rId17" imgW="1847850" imgH="2343150" progId="Prism10.Document">
                  <p:embed/>
                  <p:pic>
                    <p:nvPicPr>
                      <p:cNvPr id="0" name="图片 40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716829" y="5207000"/>
                        <a:ext cx="1108710" cy="14370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41"/>
          <p:cNvGraphicFramePr>
            <a:graphicFrameLocks noChangeAspect="1"/>
          </p:cNvGraphicFramePr>
          <p:nvPr/>
        </p:nvGraphicFramePr>
        <p:xfrm>
          <a:off x="360796" y="5207155"/>
          <a:ext cx="1047008" cy="14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" r:id="rId19" imgW="1781175" imgH="2381250" progId="Prism10.Document">
                  <p:embed/>
                </p:oleObj>
              </mc:Choice>
              <mc:Fallback>
                <p:oleObj name="" r:id="rId19" imgW="1781175" imgH="2381250" progId="Prism10.Document">
                  <p:embed/>
                  <p:pic>
                    <p:nvPicPr>
                      <p:cNvPr id="0" name="图片 42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360796" y="5207155"/>
                        <a:ext cx="1047008" cy="14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/>
          <p:cNvGraphicFramePr>
            <a:graphicFrameLocks noChangeAspect="1"/>
          </p:cNvGraphicFramePr>
          <p:nvPr/>
        </p:nvGraphicFramePr>
        <p:xfrm>
          <a:off x="3130393" y="5223445"/>
          <a:ext cx="1043616" cy="14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21" imgW="1786255" imgH="2390775" progId="Prism10.Document">
                  <p:embed/>
                </p:oleObj>
              </mc:Choice>
              <mc:Fallback>
                <p:oleObj name="" r:id="rId21" imgW="1786255" imgH="2390775" progId="Prism10.Document">
                  <p:embed/>
                  <p:pic>
                    <p:nvPicPr>
                      <p:cNvPr id="0" name="图片 4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130393" y="5223445"/>
                        <a:ext cx="1043616" cy="14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45"/>
          <p:cNvGraphicFramePr>
            <a:graphicFrameLocks noChangeAspect="1"/>
          </p:cNvGraphicFramePr>
          <p:nvPr/>
        </p:nvGraphicFramePr>
        <p:xfrm>
          <a:off x="5682031" y="5233670"/>
          <a:ext cx="1056572" cy="14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Prism 10" r:id="rId23" imgW="1771650" imgH="2336800" progId="Prism10.Document">
                  <p:embed/>
                </p:oleObj>
              </mc:Choice>
              <mc:Fallback>
                <p:oleObj name="Prism 10" r:id="rId23" imgW="1771650" imgH="2336800" progId="Prism10.Document">
                  <p:embed/>
                  <p:pic>
                    <p:nvPicPr>
                      <p:cNvPr id="0" name="图片 46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682031" y="5233670"/>
                        <a:ext cx="1056572" cy="144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文本框 47"/>
          <p:cNvSpPr txBox="1"/>
          <p:nvPr/>
        </p:nvSpPr>
        <p:spPr>
          <a:xfrm>
            <a:off x="5514758" y="3407273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5514873" y="4979551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4441241" y="5201285"/>
          <a:ext cx="1317625" cy="144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Prism 10" r:id="rId25" imgW="2095500" imgH="2295525" progId="Prism10.Document">
                  <p:embed/>
                </p:oleObj>
              </mc:Choice>
              <mc:Fallback>
                <p:oleObj name="Prism 10" r:id="rId25" imgW="2095500" imgH="2295525" progId="Prism10.Document">
                  <p:embed/>
                  <p:pic>
                    <p:nvPicPr>
                      <p:cNvPr id="0" name="对象 3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4441241" y="5201285"/>
                        <a:ext cx="1317625" cy="1444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/>
          <p:cNvGraphicFramePr>
            <a:graphicFrameLocks noChangeAspect="1"/>
          </p:cNvGraphicFramePr>
          <p:nvPr/>
        </p:nvGraphicFramePr>
        <p:xfrm>
          <a:off x="3446145" y="2035810"/>
          <a:ext cx="3333500" cy="126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" r:id="rId27" imgW="6362700" imgH="2520950" progId="Prism10.Document">
                  <p:embed/>
                </p:oleObj>
              </mc:Choice>
              <mc:Fallback>
                <p:oleObj name="" r:id="rId27" imgW="6362700" imgH="2520950" progId="Prism10.Document">
                  <p:embed/>
                  <p:pic>
                    <p:nvPicPr>
                      <p:cNvPr id="0" name="图片 46"/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3446145" y="2035810"/>
                        <a:ext cx="3333500" cy="126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6" name="对象 75"/>
          <p:cNvGraphicFramePr>
            <a:graphicFrameLocks noChangeAspect="1"/>
          </p:cNvGraphicFramePr>
          <p:nvPr/>
        </p:nvGraphicFramePr>
        <p:xfrm>
          <a:off x="508102" y="1832653"/>
          <a:ext cx="6064748" cy="14730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30" name="Prism 10" r:id="rId1" imgW="6470650" imgH="1574800" progId="Prism10.Document">
                  <p:embed/>
                </p:oleObj>
              </mc:Choice>
              <mc:Fallback>
                <p:oleObj name="Prism 10" r:id="rId1" imgW="6470650" imgH="1574800" progId="Prism10.Document">
                  <p:embed/>
                  <p:pic>
                    <p:nvPicPr>
                      <p:cNvPr id="0" name="对象 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08102" y="1832653"/>
                        <a:ext cx="6064748" cy="14730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" name="文本框 76"/>
          <p:cNvSpPr txBox="1"/>
          <p:nvPr/>
        </p:nvSpPr>
        <p:spPr>
          <a:xfrm>
            <a:off x="0" y="40005"/>
            <a:ext cx="108775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5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418615" y="1979648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2105006" y="438503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3094551" y="430213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419100" y="3281998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586581" y="3431858"/>
          <a:ext cx="1981835" cy="1380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Prism 10" r:id="rId3" imgW="3486150" imgH="2432050" progId="Prism10.Document">
                  <p:embed/>
                </p:oleObj>
              </mc:Choice>
              <mc:Fallback>
                <p:oleObj name="Prism 10" r:id="rId3" imgW="3486150" imgH="2432050" progId="Prism10.Document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6581" y="3431858"/>
                        <a:ext cx="1981835" cy="13804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2423729" y="3286788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对象 7"/>
          <p:cNvGraphicFramePr/>
          <p:nvPr/>
        </p:nvGraphicFramePr>
        <p:xfrm>
          <a:off x="2568258" y="3439161"/>
          <a:ext cx="4014470" cy="1305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Prism 10" r:id="rId5" imgW="7042150" imgH="2292350" progId="Prism10.Document">
                  <p:embed/>
                </p:oleObj>
              </mc:Choice>
              <mc:Fallback>
                <p:oleObj name="Prism 10" r:id="rId5" imgW="7042150" imgH="2292350" progId="Prism10.Document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68258" y="3439161"/>
                        <a:ext cx="4014470" cy="1305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" name="图片 4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350" y="539115"/>
            <a:ext cx="1506220" cy="1441450"/>
          </a:xfrm>
          <a:prstGeom prst="rect">
            <a:avLst/>
          </a:prstGeom>
        </p:spPr>
      </p:pic>
      <p:graphicFrame>
        <p:nvGraphicFramePr>
          <p:cNvPr id="74" name="对象 73"/>
          <p:cNvGraphicFramePr/>
          <p:nvPr/>
        </p:nvGraphicFramePr>
        <p:xfrm>
          <a:off x="4396899" y="707232"/>
          <a:ext cx="1000125" cy="12338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Prism 10" r:id="rId8" imgW="1771650" imgH="2171700" progId="Prism10.Document">
                  <p:embed/>
                </p:oleObj>
              </mc:Choice>
              <mc:Fallback>
                <p:oleObj name="Prism 10" r:id="rId8" imgW="1771650" imgH="2171700" progId="Prism10.Document">
                  <p:embed/>
                  <p:pic>
                    <p:nvPicPr>
                      <p:cNvPr id="0" name="对象 73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396899" y="707232"/>
                        <a:ext cx="1000125" cy="12338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对象 74"/>
          <p:cNvGraphicFramePr>
            <a:graphicFrameLocks noChangeAspect="1"/>
          </p:cNvGraphicFramePr>
          <p:nvPr/>
        </p:nvGraphicFramePr>
        <p:xfrm>
          <a:off x="2131219" y="708978"/>
          <a:ext cx="1067435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Prism 10" r:id="rId10" imgW="1892300" imgH="2171700" progId="Prism10.Document">
                  <p:embed/>
                </p:oleObj>
              </mc:Choice>
              <mc:Fallback>
                <p:oleObj name="Prism 10" r:id="rId10" imgW="1892300" imgH="2171700" progId="Prism10.Document">
                  <p:embed/>
                  <p:pic>
                    <p:nvPicPr>
                      <p:cNvPr id="0" name="对象 7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131219" y="708978"/>
                        <a:ext cx="1067435" cy="1228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6" name="组合 135"/>
          <p:cNvGrpSpPr/>
          <p:nvPr/>
        </p:nvGrpSpPr>
        <p:grpSpPr>
          <a:xfrm>
            <a:off x="3207385" y="1278255"/>
            <a:ext cx="948055" cy="407035"/>
            <a:chOff x="4694579" y="3037827"/>
            <a:chExt cx="947954" cy="407076"/>
          </a:xfrm>
        </p:grpSpPr>
        <p:sp>
          <p:nvSpPr>
            <p:cNvPr id="142" name="文本框 141"/>
            <p:cNvSpPr txBox="1"/>
            <p:nvPr/>
          </p:nvSpPr>
          <p:spPr>
            <a:xfrm>
              <a:off x="4814547" y="3037827"/>
              <a:ext cx="419992" cy="214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P53</a:t>
              </a:r>
              <a:endPara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43" name="组合 142"/>
            <p:cNvGrpSpPr/>
            <p:nvPr/>
          </p:nvGrpSpPr>
          <p:grpSpPr>
            <a:xfrm>
              <a:off x="4694579" y="3083586"/>
              <a:ext cx="947954" cy="361317"/>
              <a:chOff x="4641884" y="3075451"/>
              <a:chExt cx="947954" cy="361317"/>
            </a:xfrm>
          </p:grpSpPr>
          <p:pic>
            <p:nvPicPr>
              <p:cNvPr id="144" name="图片 143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049838" y="3253487"/>
                <a:ext cx="540000" cy="17493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45" name="图片 144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049838" y="3075451"/>
                <a:ext cx="540000" cy="13555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146" name="文本框 13"/>
              <p:cNvSpPr txBox="1"/>
              <p:nvPr/>
            </p:nvSpPr>
            <p:spPr>
              <a:xfrm>
                <a:off x="4641884" y="3221324"/>
                <a:ext cx="526149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β-actin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37" name="组合 136"/>
          <p:cNvGrpSpPr/>
          <p:nvPr/>
        </p:nvGrpSpPr>
        <p:grpSpPr>
          <a:xfrm>
            <a:off x="5565140" y="1278890"/>
            <a:ext cx="965200" cy="417195"/>
            <a:chOff x="10276" y="6725"/>
            <a:chExt cx="1520" cy="657"/>
          </a:xfrm>
        </p:grpSpPr>
        <p:pic>
          <p:nvPicPr>
            <p:cNvPr id="138" name="图片 137"/>
            <p:cNvPicPr/>
            <p:nvPr/>
          </p:nvPicPr>
          <p:blipFill>
            <a:blip r:embed="rId14">
              <a:lum bright="24000"/>
            </a:blip>
            <a:stretch>
              <a:fillRect/>
            </a:stretch>
          </p:blipFill>
          <p:spPr>
            <a:xfrm>
              <a:off x="10939" y="6791"/>
              <a:ext cx="850" cy="25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39" name="图片 138"/>
            <p:cNvPicPr>
              <a:picLocks noChangeAspect="1"/>
            </p:cNvPicPr>
            <p:nvPr/>
          </p:nvPicPr>
          <p:blipFill>
            <a:blip r:embed="rId15"/>
            <a:srcRect l="4522" t="7488"/>
            <a:stretch>
              <a:fillRect/>
            </a:stretch>
          </p:blipFill>
          <p:spPr>
            <a:xfrm>
              <a:off x="10946" y="7127"/>
              <a:ext cx="850" cy="25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40" name="文本框 139"/>
            <p:cNvSpPr txBox="1"/>
            <p:nvPr/>
          </p:nvSpPr>
          <p:spPr>
            <a:xfrm>
              <a:off x="10452" y="6725"/>
              <a:ext cx="1240" cy="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P16</a:t>
              </a:r>
              <a:endPara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10276" y="7026"/>
              <a:ext cx="1330" cy="3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β-actin</a:t>
              </a:r>
              <a:endPara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969000" y="1102995"/>
            <a:ext cx="692150" cy="2178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endParaRPr lang="en-US" altLang="zh-CN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59810" y="1137920"/>
            <a:ext cx="692150" cy="215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lang="en-US" altLang="zh-CN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altLang="zh-CN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endParaRPr lang="en-US" altLang="zh-CN" sz="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组合 18"/>
          <p:cNvGrpSpPr>
            <a:grpSpLocks noChangeAspect="1"/>
          </p:cNvGrpSpPr>
          <p:nvPr/>
        </p:nvGrpSpPr>
        <p:grpSpPr>
          <a:xfrm>
            <a:off x="158115" y="4890135"/>
            <a:ext cx="6485255" cy="3253105"/>
            <a:chOff x="681" y="7750"/>
            <a:chExt cx="8960" cy="4494"/>
          </a:xfrm>
        </p:grpSpPr>
        <p:pic>
          <p:nvPicPr>
            <p:cNvPr id="17" name="图片 16" descr="7"/>
            <p:cNvPicPr>
              <a:picLocks noChangeAspect="1"/>
            </p:cNvPicPr>
            <p:nvPr/>
          </p:nvPicPr>
          <p:blipFill>
            <a:blip r:embed="rId16">
              <a:lum bright="-12000" contrast="-12000"/>
            </a:blip>
            <a:stretch>
              <a:fillRect/>
            </a:stretch>
          </p:blipFill>
          <p:spPr>
            <a:xfrm>
              <a:off x="8168" y="10916"/>
              <a:ext cx="1328" cy="1328"/>
            </a:xfrm>
            <a:prstGeom prst="rect">
              <a:avLst/>
            </a:prstGeom>
          </p:spPr>
        </p:pic>
        <p:pic>
          <p:nvPicPr>
            <p:cNvPr id="18" name="图片 17" descr="8"/>
            <p:cNvPicPr>
              <a:picLocks noChangeAspect="1"/>
            </p:cNvPicPr>
            <p:nvPr/>
          </p:nvPicPr>
          <p:blipFill>
            <a:blip r:embed="rId17">
              <a:lum bright="-12000" contrast="-12000"/>
            </a:blip>
            <a:stretch>
              <a:fillRect/>
            </a:stretch>
          </p:blipFill>
          <p:spPr>
            <a:xfrm>
              <a:off x="8168" y="9495"/>
              <a:ext cx="1328" cy="1328"/>
            </a:xfrm>
            <a:prstGeom prst="rect">
              <a:avLst/>
            </a:prstGeom>
          </p:spPr>
        </p:pic>
        <p:pic>
          <p:nvPicPr>
            <p:cNvPr id="16" name="图片 15" descr="9"/>
            <p:cNvPicPr>
              <a:picLocks noChangeAspect="1"/>
            </p:cNvPicPr>
            <p:nvPr/>
          </p:nvPicPr>
          <p:blipFill>
            <a:blip r:embed="rId18">
              <a:lum bright="-12000" contrast="-12000"/>
            </a:blip>
            <a:stretch>
              <a:fillRect/>
            </a:stretch>
          </p:blipFill>
          <p:spPr>
            <a:xfrm>
              <a:off x="8158" y="8074"/>
              <a:ext cx="1328" cy="1328"/>
            </a:xfrm>
            <a:prstGeom prst="rect">
              <a:avLst/>
            </a:prstGeom>
          </p:spPr>
        </p:pic>
        <p:pic>
          <p:nvPicPr>
            <p:cNvPr id="14" name="图片 13" descr="10"/>
            <p:cNvPicPr>
              <a:picLocks noChangeAspect="1"/>
            </p:cNvPicPr>
            <p:nvPr/>
          </p:nvPicPr>
          <p:blipFill>
            <a:blip r:embed="rId19">
              <a:lum bright="-12000" contrast="-12000"/>
            </a:blip>
            <a:stretch>
              <a:fillRect/>
            </a:stretch>
          </p:blipFill>
          <p:spPr>
            <a:xfrm>
              <a:off x="6784" y="10916"/>
              <a:ext cx="1324" cy="1324"/>
            </a:xfrm>
            <a:prstGeom prst="rect">
              <a:avLst/>
            </a:prstGeom>
          </p:spPr>
        </p:pic>
        <p:pic>
          <p:nvPicPr>
            <p:cNvPr id="15" name="图片 14" descr="12"/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785" y="9495"/>
              <a:ext cx="1329" cy="1329"/>
            </a:xfrm>
            <a:prstGeom prst="rect">
              <a:avLst/>
            </a:prstGeom>
          </p:spPr>
        </p:pic>
        <p:pic>
          <p:nvPicPr>
            <p:cNvPr id="13" name="图片 12" descr="11"/>
            <p:cNvPicPr>
              <a:picLocks noChangeAspect="1"/>
            </p:cNvPicPr>
            <p:nvPr/>
          </p:nvPicPr>
          <p:blipFill>
            <a:blip r:embed="rId21">
              <a:lum bright="-12000" contrast="-12000"/>
            </a:blip>
            <a:stretch>
              <a:fillRect/>
            </a:stretch>
          </p:blipFill>
          <p:spPr>
            <a:xfrm>
              <a:off x="6785" y="8069"/>
              <a:ext cx="1328" cy="1328"/>
            </a:xfrm>
            <a:prstGeom prst="rect">
              <a:avLst/>
            </a:prstGeom>
          </p:spPr>
        </p:pic>
        <p:grpSp>
          <p:nvGrpSpPr>
            <p:cNvPr id="87" name="组合 86"/>
            <p:cNvGrpSpPr/>
            <p:nvPr/>
          </p:nvGrpSpPr>
          <p:grpSpPr>
            <a:xfrm>
              <a:off x="1153" y="7750"/>
              <a:ext cx="8488" cy="4494"/>
              <a:chOff x="834333" y="5204515"/>
              <a:chExt cx="5389554" cy="2853768"/>
            </a:xfrm>
          </p:grpSpPr>
          <p:grpSp>
            <p:nvGrpSpPr>
              <p:cNvPr id="122" name="组合 121"/>
              <p:cNvGrpSpPr/>
              <p:nvPr/>
            </p:nvGrpSpPr>
            <p:grpSpPr>
              <a:xfrm>
                <a:off x="834333" y="5207573"/>
                <a:ext cx="1753033" cy="2850709"/>
                <a:chOff x="10352" y="2944"/>
                <a:chExt cx="3991" cy="6490"/>
              </a:xfrm>
            </p:grpSpPr>
            <p:pic>
              <p:nvPicPr>
                <p:cNvPr id="124" name="图片 123" descr="Con-Iba1"/>
                <p:cNvPicPr>
                  <a:picLocks noChangeAspect="1"/>
                </p:cNvPicPr>
                <p:nvPr/>
              </p:nvPicPr>
              <p:blipFill>
                <a:blip r:embed="rId22">
                  <a:lum bright="-12000" contrast="-12000"/>
                </a:blip>
                <a:stretch>
                  <a:fillRect/>
                </a:stretch>
              </p:blipFill>
              <p:spPr>
                <a:xfrm>
                  <a:off x="10408" y="3404"/>
                  <a:ext cx="1920" cy="1920"/>
                </a:xfrm>
                <a:prstGeom prst="rect">
                  <a:avLst/>
                </a:prstGeom>
              </p:spPr>
            </p:pic>
            <p:pic>
              <p:nvPicPr>
                <p:cNvPr id="125" name="图片 124" descr="Con-β-gal-2"/>
                <p:cNvPicPr>
                  <a:picLocks noChangeAspect="1"/>
                </p:cNvPicPr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408" y="5459"/>
                  <a:ext cx="1920" cy="1920"/>
                </a:xfrm>
                <a:prstGeom prst="rect">
                  <a:avLst/>
                </a:prstGeom>
              </p:spPr>
            </p:pic>
            <p:pic>
              <p:nvPicPr>
                <p:cNvPr id="126" name="图片 125" descr="Con-merge-2"/>
                <p:cNvPicPr>
                  <a:picLocks noChangeAspect="1"/>
                </p:cNvPicPr>
                <p:nvPr/>
              </p:nvPicPr>
              <p:blipFill>
                <a:blip r:embed="rId24">
                  <a:lum bright="-12000" contrast="-12000"/>
                </a:blip>
                <a:stretch>
                  <a:fillRect/>
                </a:stretch>
              </p:blipFill>
              <p:spPr>
                <a:xfrm>
                  <a:off x="10408" y="7514"/>
                  <a:ext cx="1920" cy="1920"/>
                </a:xfrm>
                <a:prstGeom prst="rect">
                  <a:avLst/>
                </a:prstGeom>
              </p:spPr>
            </p:pic>
            <p:pic>
              <p:nvPicPr>
                <p:cNvPr id="127" name="图片 126" descr="Tg-Iba1"/>
                <p:cNvPicPr>
                  <a:picLocks noChangeAspect="1"/>
                </p:cNvPicPr>
                <p:nvPr/>
              </p:nvPicPr>
              <p:blipFill>
                <a:blip r:embed="rId25">
                  <a:lum bright="-18000" contrast="-18000"/>
                </a:blip>
                <a:stretch>
                  <a:fillRect/>
                </a:stretch>
              </p:blipFill>
              <p:spPr>
                <a:xfrm>
                  <a:off x="12423" y="3404"/>
                  <a:ext cx="1920" cy="1920"/>
                </a:xfrm>
                <a:prstGeom prst="rect">
                  <a:avLst/>
                </a:prstGeom>
              </p:spPr>
            </p:pic>
            <p:pic>
              <p:nvPicPr>
                <p:cNvPr id="128" name="图片 127" descr="Tg-βgal-2"/>
                <p:cNvPicPr>
                  <a:picLocks noChangeAspect="1"/>
                </p:cNvPicPr>
                <p:nvPr/>
              </p:nvPicPr>
              <p:blipFill>
                <a:blip r:embed="rId26">
                  <a:lum bright="-18000" contrast="-18000"/>
                </a:blip>
                <a:stretch>
                  <a:fillRect/>
                </a:stretch>
              </p:blipFill>
              <p:spPr>
                <a:xfrm>
                  <a:off x="12423" y="5459"/>
                  <a:ext cx="1920" cy="1920"/>
                </a:xfrm>
                <a:prstGeom prst="rect">
                  <a:avLst/>
                </a:prstGeom>
              </p:spPr>
            </p:pic>
            <p:pic>
              <p:nvPicPr>
                <p:cNvPr id="129" name="图片 128" descr="Tg-merge-2"/>
                <p:cNvPicPr>
                  <a:picLocks noChangeAspect="1"/>
                </p:cNvPicPr>
                <p:nvPr/>
              </p:nvPicPr>
              <p:blipFill>
                <a:blip r:embed="rId27">
                  <a:lum bright="-18000" contrast="-18000"/>
                </a:blip>
                <a:stretch>
                  <a:fillRect/>
                </a:stretch>
              </p:blipFill>
              <p:spPr>
                <a:xfrm>
                  <a:off x="12423" y="7514"/>
                  <a:ext cx="1920" cy="1920"/>
                </a:xfrm>
                <a:prstGeom prst="rect">
                  <a:avLst/>
                </a:prstGeom>
              </p:spPr>
            </p:pic>
            <p:sp>
              <p:nvSpPr>
                <p:cNvPr id="130" name="文本框 129"/>
                <p:cNvSpPr txBox="1"/>
                <p:nvPr/>
              </p:nvSpPr>
              <p:spPr>
                <a:xfrm>
                  <a:off x="10791" y="2944"/>
                  <a:ext cx="836" cy="4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Con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1" name="文本框 130"/>
                <p:cNvSpPr txBox="1"/>
                <p:nvPr/>
              </p:nvSpPr>
              <p:spPr>
                <a:xfrm>
                  <a:off x="12962" y="2944"/>
                  <a:ext cx="694" cy="4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Tg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2" name="文本框 131"/>
                <p:cNvSpPr txBox="1"/>
                <p:nvPr/>
              </p:nvSpPr>
              <p:spPr>
                <a:xfrm>
                  <a:off x="10352" y="3404"/>
                  <a:ext cx="1248" cy="4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>
                      <a:solidFill>
                        <a:srgbClr val="DF898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IBA1</a:t>
                  </a:r>
                  <a:endParaRPr lang="en-US" altLang="zh-CN" sz="1000" b="1" dirty="0">
                    <a:solidFill>
                      <a:srgbClr val="DF898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3" name="文本框 132"/>
                <p:cNvSpPr txBox="1"/>
                <p:nvPr/>
              </p:nvSpPr>
              <p:spPr>
                <a:xfrm>
                  <a:off x="10352" y="5459"/>
                  <a:ext cx="1206" cy="4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>
                      <a:solidFill>
                        <a:srgbClr val="84AA38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β-gal</a:t>
                  </a:r>
                  <a:endParaRPr lang="en-US" altLang="zh-CN" sz="1000" b="1" dirty="0">
                    <a:solidFill>
                      <a:srgbClr val="84AA38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4" name="文本框 133"/>
                <p:cNvSpPr txBox="1"/>
                <p:nvPr/>
              </p:nvSpPr>
              <p:spPr>
                <a:xfrm>
                  <a:off x="10352" y="7515"/>
                  <a:ext cx="1394" cy="49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1000" b="1" dirty="0">
                      <a:solidFill>
                        <a:srgbClr val="EFCC5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Merge</a:t>
                  </a:r>
                  <a:endParaRPr lang="en-US" altLang="zh-CN" sz="1000" b="1" dirty="0">
                    <a:solidFill>
                      <a:srgbClr val="EFCC5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9" name="组合 88"/>
              <p:cNvGrpSpPr/>
              <p:nvPr/>
            </p:nvGrpSpPr>
            <p:grpSpPr>
              <a:xfrm>
                <a:off x="2633926" y="5207573"/>
                <a:ext cx="1837808" cy="2850710"/>
                <a:chOff x="2153" y="2944"/>
                <a:chExt cx="4184" cy="6490"/>
              </a:xfrm>
            </p:grpSpPr>
            <p:grpSp>
              <p:nvGrpSpPr>
                <p:cNvPr id="105" name="组合 104"/>
                <p:cNvGrpSpPr/>
                <p:nvPr/>
              </p:nvGrpSpPr>
              <p:grpSpPr>
                <a:xfrm>
                  <a:off x="2153" y="2944"/>
                  <a:ext cx="3949" cy="6490"/>
                  <a:chOff x="2153" y="2944"/>
                  <a:chExt cx="3949" cy="6490"/>
                </a:xfrm>
              </p:grpSpPr>
              <p:pic>
                <p:nvPicPr>
                  <p:cNvPr id="109" name="图片 108" descr="Con-GFAP"/>
                  <p:cNvPicPr>
                    <a:picLocks noChangeAspect="1"/>
                  </p:cNvPicPr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2154" y="3404"/>
                    <a:ext cx="1920" cy="1920"/>
                  </a:xfrm>
                  <a:prstGeom prst="rect">
                    <a:avLst/>
                  </a:prstGeom>
                </p:spPr>
              </p:pic>
              <p:pic>
                <p:nvPicPr>
                  <p:cNvPr id="110" name="图片 109" descr="Con-β-gal"/>
                  <p:cNvPicPr>
                    <a:picLocks noChangeAspect="1"/>
                  </p:cNvPicPr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2153" y="5459"/>
                    <a:ext cx="1920" cy="1920"/>
                  </a:xfrm>
                  <a:prstGeom prst="rect">
                    <a:avLst/>
                  </a:prstGeom>
                </p:spPr>
              </p:pic>
              <p:pic>
                <p:nvPicPr>
                  <p:cNvPr id="111" name="图片 110" descr="Con-merge"/>
                  <p:cNvPicPr>
                    <a:picLocks noChangeAspect="1"/>
                  </p:cNvPicPr>
                  <p:nvPr/>
                </p:nvPicPr>
                <p:blipFill>
                  <a:blip r:embed="rId30"/>
                  <a:stretch>
                    <a:fillRect/>
                  </a:stretch>
                </p:blipFill>
                <p:spPr>
                  <a:xfrm>
                    <a:off x="2155" y="7514"/>
                    <a:ext cx="1920" cy="1920"/>
                  </a:xfrm>
                  <a:prstGeom prst="rect">
                    <a:avLst/>
                  </a:prstGeom>
                </p:spPr>
              </p:pic>
              <p:pic>
                <p:nvPicPr>
                  <p:cNvPr id="112" name="图片 111" descr="Tg-GFAP"/>
                  <p:cNvPicPr>
                    <a:picLocks noChangeAspect="1"/>
                  </p:cNvPicPr>
                  <p:nvPr/>
                </p:nvPicPr>
                <p:blipFill>
                  <a:blip r:embed="rId31">
                    <a:lum bright="-12000" contrast="-12000"/>
                  </a:blip>
                  <a:stretch>
                    <a:fillRect/>
                  </a:stretch>
                </p:blipFill>
                <p:spPr>
                  <a:xfrm>
                    <a:off x="4182" y="3404"/>
                    <a:ext cx="1920" cy="1920"/>
                  </a:xfrm>
                  <a:prstGeom prst="rect">
                    <a:avLst/>
                  </a:prstGeom>
                </p:spPr>
              </p:pic>
              <p:pic>
                <p:nvPicPr>
                  <p:cNvPr id="113" name="图片 112" descr="Tg-βgal-1"/>
                  <p:cNvPicPr>
                    <a:picLocks noChangeAspect="1"/>
                  </p:cNvPicPr>
                  <p:nvPr/>
                </p:nvPicPr>
                <p:blipFill>
                  <a:blip r:embed="rId32">
                    <a:lum bright="-12000" contrast="-12000"/>
                  </a:blip>
                  <a:stretch>
                    <a:fillRect/>
                  </a:stretch>
                </p:blipFill>
                <p:spPr>
                  <a:xfrm>
                    <a:off x="4182" y="5459"/>
                    <a:ext cx="1920" cy="1920"/>
                  </a:xfrm>
                  <a:prstGeom prst="rect">
                    <a:avLst/>
                  </a:prstGeom>
                </p:spPr>
              </p:pic>
              <p:pic>
                <p:nvPicPr>
                  <p:cNvPr id="114" name="图片 113" descr="Tg-merge-1"/>
                  <p:cNvPicPr>
                    <a:picLocks noChangeAspect="1"/>
                  </p:cNvPicPr>
                  <p:nvPr/>
                </p:nvPicPr>
                <p:blipFill>
                  <a:blip r:embed="rId33">
                    <a:lum bright="-12000" contrast="-12000"/>
                  </a:blip>
                  <a:stretch>
                    <a:fillRect/>
                  </a:stretch>
                </p:blipFill>
                <p:spPr>
                  <a:xfrm>
                    <a:off x="4168" y="7514"/>
                    <a:ext cx="1920" cy="1920"/>
                  </a:xfrm>
                  <a:prstGeom prst="rect">
                    <a:avLst/>
                  </a:prstGeom>
                </p:spPr>
              </p:pic>
              <p:sp>
                <p:nvSpPr>
                  <p:cNvPr id="115" name="文本框 114"/>
                  <p:cNvSpPr txBox="1"/>
                  <p:nvPr/>
                </p:nvSpPr>
                <p:spPr>
                  <a:xfrm>
                    <a:off x="2156" y="3404"/>
                    <a:ext cx="1384" cy="49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>
                        <a:solidFill>
                          <a:srgbClr val="DF898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GFAP</a:t>
                    </a:r>
                    <a:endParaRPr lang="en-US" altLang="zh-CN" sz="1000" b="1" dirty="0">
                      <a:solidFill>
                        <a:srgbClr val="DF898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6" name="文本框 115"/>
                  <p:cNvSpPr txBox="1"/>
                  <p:nvPr/>
                </p:nvSpPr>
                <p:spPr>
                  <a:xfrm>
                    <a:off x="2592" y="2944"/>
                    <a:ext cx="836" cy="42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Con</a:t>
                    </a:r>
                    <a:endPara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7" name="文本框 116"/>
                  <p:cNvSpPr txBox="1"/>
                  <p:nvPr/>
                </p:nvSpPr>
                <p:spPr>
                  <a:xfrm>
                    <a:off x="4763" y="2944"/>
                    <a:ext cx="694" cy="42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Tg</a:t>
                    </a:r>
                    <a:endPara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8" name="文本框 117"/>
                  <p:cNvSpPr txBox="1"/>
                  <p:nvPr/>
                </p:nvSpPr>
                <p:spPr>
                  <a:xfrm>
                    <a:off x="2153" y="5459"/>
                    <a:ext cx="1206" cy="49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>
                        <a:solidFill>
                          <a:srgbClr val="84AA3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β-gal</a:t>
                    </a:r>
                    <a:endParaRPr lang="en-US" altLang="zh-CN" sz="1000" b="1" dirty="0">
                      <a:solidFill>
                        <a:srgbClr val="84AA38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19" name="文本框 118"/>
                  <p:cNvSpPr txBox="1"/>
                  <p:nvPr/>
                </p:nvSpPr>
                <p:spPr>
                  <a:xfrm>
                    <a:off x="2156" y="7515"/>
                    <a:ext cx="1394" cy="49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>
                        <a:solidFill>
                          <a:srgbClr val="EFCC5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Merge</a:t>
                    </a:r>
                    <a:endParaRPr lang="en-US" altLang="zh-CN" sz="1000" b="1" dirty="0">
                      <a:solidFill>
                        <a:srgbClr val="EFCC5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</p:grpSp>
            <p:grpSp>
              <p:nvGrpSpPr>
                <p:cNvPr id="106" name="组合 105"/>
                <p:cNvGrpSpPr/>
                <p:nvPr/>
              </p:nvGrpSpPr>
              <p:grpSpPr>
                <a:xfrm>
                  <a:off x="5366" y="8829"/>
                  <a:ext cx="971" cy="413"/>
                  <a:chOff x="5357" y="8892"/>
                  <a:chExt cx="971" cy="413"/>
                </a:xfrm>
              </p:grpSpPr>
              <p:cxnSp>
                <p:nvCxnSpPr>
                  <p:cNvPr id="107" name="直接连接符 106"/>
                  <p:cNvCxnSpPr/>
                  <p:nvPr/>
                </p:nvCxnSpPr>
                <p:spPr>
                  <a:xfrm>
                    <a:off x="5619" y="9304"/>
                    <a:ext cx="418" cy="0"/>
                  </a:xfrm>
                  <a:prstGeom prst="line">
                    <a:avLst/>
                  </a:prstGeom>
                  <a:ln w="12700" cmpd="sng">
                    <a:solidFill>
                      <a:srgbClr val="FFFFFF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8" name="文本框 107"/>
                  <p:cNvSpPr txBox="1"/>
                  <p:nvPr/>
                </p:nvSpPr>
                <p:spPr>
                  <a:xfrm>
                    <a:off x="5357" y="8892"/>
                    <a:ext cx="971" cy="4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r>
                      <a:rPr lang="en-US" altLang="zh-CN" sz="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100</a:t>
                    </a:r>
                    <a:r>
                      <a:rPr lang="en-US" altLang="zh-CN" sz="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rPr>
                      <a:t>μm</a:t>
                    </a:r>
                    <a:endParaRPr lang="en-US" altLang="zh-CN" sz="600" dirty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微软雅黑" panose="020B0503020204020204" charset="-122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  <p:grpSp>
            <p:nvGrpSpPr>
              <p:cNvPr id="90" name="组合 89"/>
              <p:cNvGrpSpPr/>
              <p:nvPr/>
            </p:nvGrpSpPr>
            <p:grpSpPr>
              <a:xfrm>
                <a:off x="4435275" y="5204515"/>
                <a:ext cx="1788612" cy="2776037"/>
                <a:chOff x="11595" y="1925"/>
                <a:chExt cx="4072" cy="6320"/>
              </a:xfrm>
            </p:grpSpPr>
            <p:grpSp>
              <p:nvGrpSpPr>
                <p:cNvPr id="91" name="组合 90"/>
                <p:cNvGrpSpPr/>
                <p:nvPr/>
              </p:nvGrpSpPr>
              <p:grpSpPr>
                <a:xfrm>
                  <a:off x="11595" y="2385"/>
                  <a:ext cx="4072" cy="5860"/>
                  <a:chOff x="11595" y="2285"/>
                  <a:chExt cx="4072" cy="5860"/>
                </a:xfrm>
              </p:grpSpPr>
              <p:sp>
                <p:nvSpPr>
                  <p:cNvPr id="100" name="文本框 99"/>
                  <p:cNvSpPr txBox="1"/>
                  <p:nvPr/>
                </p:nvSpPr>
                <p:spPr>
                  <a:xfrm>
                    <a:off x="11596" y="2285"/>
                    <a:ext cx="1297" cy="49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>
                        <a:solidFill>
                          <a:srgbClr val="DF898F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NeuN</a:t>
                    </a:r>
                    <a:endParaRPr lang="en-US" altLang="zh-CN" sz="1000" b="1" dirty="0">
                      <a:solidFill>
                        <a:srgbClr val="DF898F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1" name="文本框 100"/>
                  <p:cNvSpPr txBox="1"/>
                  <p:nvPr/>
                </p:nvSpPr>
                <p:spPr>
                  <a:xfrm>
                    <a:off x="11598" y="4340"/>
                    <a:ext cx="1206" cy="49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>
                        <a:solidFill>
                          <a:srgbClr val="84AA38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β-gal</a:t>
                    </a:r>
                    <a:endParaRPr lang="en-US" altLang="zh-CN" sz="1000" b="1" dirty="0">
                      <a:solidFill>
                        <a:srgbClr val="84AA38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2" name="文本框 101"/>
                  <p:cNvSpPr txBox="1"/>
                  <p:nvPr/>
                </p:nvSpPr>
                <p:spPr>
                  <a:xfrm>
                    <a:off x="11595" y="6394"/>
                    <a:ext cx="1394" cy="49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1000" b="1" dirty="0">
                        <a:solidFill>
                          <a:srgbClr val="EFCC54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Merge</a:t>
                    </a:r>
                    <a:endParaRPr lang="en-US" altLang="zh-CN" sz="1000" b="1" dirty="0">
                      <a:solidFill>
                        <a:srgbClr val="EFCC54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103" name="文本框 102"/>
                  <p:cNvSpPr txBox="1"/>
                  <p:nvPr/>
                </p:nvSpPr>
                <p:spPr>
                  <a:xfrm>
                    <a:off x="14665" y="7778"/>
                    <a:ext cx="1002" cy="36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zh-CN" sz="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100</a:t>
                    </a:r>
                    <a:r>
                      <a:rPr lang="en-US" altLang="zh-CN" sz="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软雅黑" panose="020B0503020204020204" charset="-122"/>
                        <a:cs typeface="Times New Roman" panose="02020603050405020304" pitchFamily="18" charset="0"/>
                      </a:rPr>
                      <a:t>μm</a:t>
                    </a:r>
                    <a:endParaRPr lang="en-US" altLang="zh-CN" sz="600" dirty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微软雅黑" panose="020B0503020204020204" charset="-122"/>
                      <a:cs typeface="Times New Roman" panose="02020603050405020304" pitchFamily="18" charset="0"/>
                    </a:endParaRPr>
                  </a:p>
                </p:txBody>
              </p:sp>
              <p:cxnSp>
                <p:nvCxnSpPr>
                  <p:cNvPr id="104" name="直接连接符 103"/>
                  <p:cNvCxnSpPr/>
                  <p:nvPr/>
                </p:nvCxnSpPr>
                <p:spPr>
                  <a:xfrm>
                    <a:off x="14900" y="8122"/>
                    <a:ext cx="418" cy="0"/>
                  </a:xfrm>
                  <a:prstGeom prst="line">
                    <a:avLst/>
                  </a:prstGeom>
                  <a:ln w="12700" cmpd="sng">
                    <a:solidFill>
                      <a:srgbClr val="FFFFFF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2" name="文本框 91"/>
                <p:cNvSpPr txBox="1"/>
                <p:nvPr/>
              </p:nvSpPr>
              <p:spPr>
                <a:xfrm>
                  <a:off x="12034" y="1925"/>
                  <a:ext cx="836" cy="4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Con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3" name="文本框 92"/>
                <p:cNvSpPr txBox="1"/>
                <p:nvPr/>
              </p:nvSpPr>
              <p:spPr>
                <a:xfrm>
                  <a:off x="14205" y="1925"/>
                  <a:ext cx="694" cy="42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Tg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sp>
          <p:nvSpPr>
            <p:cNvPr id="10" name="文本框 9"/>
            <p:cNvSpPr txBox="1"/>
            <p:nvPr/>
          </p:nvSpPr>
          <p:spPr>
            <a:xfrm>
              <a:off x="681" y="7841"/>
              <a:ext cx="448" cy="3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11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</a:t>
              </a:r>
              <a:endParaRPr lang="zh-CN" alt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396" y="11880"/>
              <a:ext cx="672" cy="2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100</a:t>
              </a:r>
              <a:r>
                <a:rPr lang="en-US" altLang="zh-CN" sz="600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μm</a:t>
              </a:r>
              <a:endParaRPr lang="en-US" altLang="zh-CN" sz="600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3599" y="12154"/>
              <a:ext cx="289" cy="0"/>
            </a:xfrm>
            <a:prstGeom prst="line">
              <a:avLst/>
            </a:prstGeom>
            <a:ln w="12700" cmpd="sng">
              <a:solidFill>
                <a:srgbClr val="FFFFFF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24"/>
          <p:cNvSpPr txBox="1"/>
          <p:nvPr/>
        </p:nvSpPr>
        <p:spPr>
          <a:xfrm>
            <a:off x="398126" y="484858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298296" y="420088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367636" y="413738"/>
            <a:ext cx="284366" cy="260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altLang="zh-CN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11" y="-872"/>
            <a:ext cx="108775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6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9" name="对象 28"/>
          <p:cNvGraphicFramePr/>
          <p:nvPr/>
        </p:nvGraphicFramePr>
        <p:xfrm>
          <a:off x="3265488" y="5559425"/>
          <a:ext cx="1350962" cy="1487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30" name="Prism 10" r:id="rId1" imgW="2091055" imgH="2295525" progId="Prism10.Document">
                  <p:embed/>
                </p:oleObj>
              </mc:Choice>
              <mc:Fallback>
                <p:oleObj name="Prism 10" r:id="rId1" imgW="2091055" imgH="2295525" progId="Prism10.Document">
                  <p:embed/>
                  <p:pic>
                    <p:nvPicPr>
                      <p:cNvPr id="0" name="对象 2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265488" y="5559425"/>
                        <a:ext cx="1350962" cy="1487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/>
          <p:cNvGraphicFramePr>
            <a:graphicFrameLocks noChangeAspect="1"/>
          </p:cNvGraphicFramePr>
          <p:nvPr/>
        </p:nvGraphicFramePr>
        <p:xfrm>
          <a:off x="4538663" y="5573713"/>
          <a:ext cx="1303337" cy="149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Prism 10" r:id="rId3" imgW="2014855" imgH="2314575" progId="Prism10.Document">
                  <p:embed/>
                </p:oleObj>
              </mc:Choice>
              <mc:Fallback>
                <p:oleObj name="Prism 10" r:id="rId3" imgW="2014855" imgH="2314575" progId="Prism10.Document">
                  <p:embed/>
                  <p:pic>
                    <p:nvPicPr>
                      <p:cNvPr id="0" name="对象 2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38663" y="5573713"/>
                        <a:ext cx="1303337" cy="1497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/>
          <p:cNvGraphicFramePr>
            <a:graphicFrameLocks noChangeAspect="1"/>
          </p:cNvGraphicFramePr>
          <p:nvPr/>
        </p:nvGraphicFramePr>
        <p:xfrm>
          <a:off x="2028825" y="5564188"/>
          <a:ext cx="1246188" cy="1514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Prism 10" r:id="rId5" imgW="1933575" imgH="2338705" progId="Prism10.Document">
                  <p:embed/>
                </p:oleObj>
              </mc:Choice>
              <mc:Fallback>
                <p:oleObj name="Prism 10" r:id="rId5" imgW="1933575" imgH="2338705" progId="Prism10.Document">
                  <p:embed/>
                  <p:pic>
                    <p:nvPicPr>
                      <p:cNvPr id="0" name="对象 3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28825" y="5564188"/>
                        <a:ext cx="1246188" cy="1514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对象 31"/>
          <p:cNvGraphicFramePr>
            <a:graphicFrameLocks noChangeAspect="1"/>
          </p:cNvGraphicFramePr>
          <p:nvPr/>
        </p:nvGraphicFramePr>
        <p:xfrm>
          <a:off x="681038" y="5562600"/>
          <a:ext cx="1322387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Prism 10" r:id="rId7" imgW="2052955" imgH="2343150" progId="Prism10.Document">
                  <p:embed/>
                </p:oleObj>
              </mc:Choice>
              <mc:Fallback>
                <p:oleObj name="Prism 10" r:id="rId7" imgW="2052955" imgH="2343150" progId="Prism10.Document">
                  <p:embed/>
                  <p:pic>
                    <p:nvPicPr>
                      <p:cNvPr id="0" name="对象 3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81038" y="5562600"/>
                        <a:ext cx="1322387" cy="151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/>
          <p:cNvGraphicFramePr/>
          <p:nvPr/>
        </p:nvGraphicFramePr>
        <p:xfrm>
          <a:off x="3420748" y="3929231"/>
          <a:ext cx="1126490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Prism 10" r:id="rId9" imgW="1739900" imgH="2324100" progId="Prism10.Document">
                  <p:embed/>
                </p:oleObj>
              </mc:Choice>
              <mc:Fallback>
                <p:oleObj name="Prism 10" r:id="rId9" imgW="1739900" imgH="2324100" progId="Prism10.Document">
                  <p:embed/>
                  <p:pic>
                    <p:nvPicPr>
                      <p:cNvPr id="0" name="对象 32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420748" y="3929231"/>
                        <a:ext cx="1126490" cy="149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33"/>
          <p:cNvGraphicFramePr>
            <a:graphicFrameLocks noChangeAspect="1"/>
          </p:cNvGraphicFramePr>
          <p:nvPr/>
        </p:nvGraphicFramePr>
        <p:xfrm>
          <a:off x="689134" y="3920173"/>
          <a:ext cx="1351280" cy="1510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Prism 10" r:id="rId11" imgW="2082800" imgH="2330450" progId="Prism10.Document">
                  <p:embed/>
                </p:oleObj>
              </mc:Choice>
              <mc:Fallback>
                <p:oleObj name="Prism 10" r:id="rId11" imgW="2082800" imgH="2330450" progId="Prism10.Document">
                  <p:embed/>
                  <p:pic>
                    <p:nvPicPr>
                      <p:cNvPr id="0" name="对象 33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89134" y="3920173"/>
                        <a:ext cx="1351280" cy="15100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对象 34"/>
          <p:cNvGraphicFramePr>
            <a:graphicFrameLocks noChangeAspect="1"/>
          </p:cNvGraphicFramePr>
          <p:nvPr/>
        </p:nvGraphicFramePr>
        <p:xfrm>
          <a:off x="660400" y="7237413"/>
          <a:ext cx="1349375" cy="150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Prism 10" r:id="rId13" imgW="2085975" imgH="2324100" progId="Prism10.Document">
                  <p:embed/>
                </p:oleObj>
              </mc:Choice>
              <mc:Fallback>
                <p:oleObj name="Prism 10" r:id="rId13" imgW="2085975" imgH="2324100" progId="Prism10.Document">
                  <p:embed/>
                  <p:pic>
                    <p:nvPicPr>
                      <p:cNvPr id="0" name="对象 3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60400" y="7237413"/>
                        <a:ext cx="1349375" cy="1504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对象 35"/>
          <p:cNvGraphicFramePr>
            <a:graphicFrameLocks noChangeAspect="1"/>
          </p:cNvGraphicFramePr>
          <p:nvPr/>
        </p:nvGraphicFramePr>
        <p:xfrm>
          <a:off x="1978025" y="7234238"/>
          <a:ext cx="1349375" cy="149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Prism 10" r:id="rId15" imgW="2085975" imgH="2310130" progId="Prism10.Document">
                  <p:embed/>
                </p:oleObj>
              </mc:Choice>
              <mc:Fallback>
                <p:oleObj name="Prism 10" r:id="rId15" imgW="2085975" imgH="2310130" progId="Prism10.Document">
                  <p:embed/>
                  <p:pic>
                    <p:nvPicPr>
                      <p:cNvPr id="0" name="对象 35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978025" y="7234238"/>
                        <a:ext cx="1349375" cy="1495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" name="对象 37"/>
          <p:cNvGraphicFramePr>
            <a:graphicFrameLocks noChangeAspect="1"/>
          </p:cNvGraphicFramePr>
          <p:nvPr/>
        </p:nvGraphicFramePr>
        <p:xfrm>
          <a:off x="4529138" y="7237413"/>
          <a:ext cx="1320800" cy="150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Prism 10" r:id="rId17" imgW="2043430" imgH="2329180" progId="Prism10.Document">
                  <p:embed/>
                </p:oleObj>
              </mc:Choice>
              <mc:Fallback>
                <p:oleObj name="Prism 10" r:id="rId17" imgW="2043430" imgH="2329180" progId="Prism10.Document">
                  <p:embed/>
                  <p:pic>
                    <p:nvPicPr>
                      <p:cNvPr id="0" name="对象 37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529138" y="7237413"/>
                        <a:ext cx="1320800" cy="1504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3" name="文本框 52"/>
          <p:cNvSpPr txBox="1"/>
          <p:nvPr/>
        </p:nvSpPr>
        <p:spPr>
          <a:xfrm>
            <a:off x="692150" y="471265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90085" y="3777104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2042113" y="3781046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419919" y="3784099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800141" y="3777104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690085" y="5432287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2046295" y="5432287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3420906" y="5437364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4817712" y="5437364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696150" y="7101578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2064575" y="7101578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3429942" y="7106890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781028" y="7101578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2159001" y="3948272"/>
          <a:ext cx="1102995" cy="1487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Prism 10" r:id="rId19" imgW="1739900" imgH="2349500" progId="Prism10.Document">
                  <p:embed/>
                </p:oleObj>
              </mc:Choice>
              <mc:Fallback>
                <p:oleObj name="Prism 10" r:id="rId19" imgW="1739900" imgH="2349500" progId="Prism10.Document">
                  <p:embed/>
                  <p:pic>
                    <p:nvPicPr>
                      <p:cNvPr id="0" name="图片 18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159001" y="3948272"/>
                        <a:ext cx="1102995" cy="14871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3225800" y="7226300"/>
          <a:ext cx="1395413" cy="1495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Prism 10" r:id="rId21" imgW="2171700" imgH="2310130" progId="Prism10.Document">
                  <p:embed/>
                </p:oleObj>
              </mc:Choice>
              <mc:Fallback>
                <p:oleObj name="Prism 10" r:id="rId21" imgW="2171700" imgH="2310130" progId="Prism10.Document">
                  <p:embed/>
                  <p:pic>
                    <p:nvPicPr>
                      <p:cNvPr id="0" name="图片 22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225800" y="7226300"/>
                        <a:ext cx="1395413" cy="1495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7" name="组合 66"/>
          <p:cNvGrpSpPr/>
          <p:nvPr/>
        </p:nvGrpSpPr>
        <p:grpSpPr>
          <a:xfrm>
            <a:off x="4565015" y="3928110"/>
            <a:ext cx="1632585" cy="1143000"/>
            <a:chOff x="7285" y="6186"/>
            <a:chExt cx="2571" cy="1800"/>
          </a:xfrm>
        </p:grpSpPr>
        <p:grpSp>
          <p:nvGrpSpPr>
            <p:cNvPr id="40" name="组合 39"/>
            <p:cNvGrpSpPr/>
            <p:nvPr/>
          </p:nvGrpSpPr>
          <p:grpSpPr>
            <a:xfrm>
              <a:off x="7294" y="6186"/>
              <a:ext cx="2563" cy="1800"/>
              <a:chOff x="4861446" y="4212777"/>
              <a:chExt cx="1627576" cy="1142744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4861446" y="4212777"/>
                <a:ext cx="1627576" cy="1142744"/>
                <a:chOff x="4868255" y="4224507"/>
                <a:chExt cx="1627576" cy="1142744"/>
              </a:xfrm>
            </p:grpSpPr>
            <p:pic>
              <p:nvPicPr>
                <p:cNvPr id="43" name="图片 42"/>
                <p:cNvPicPr>
                  <a:picLocks noChangeAspect="1"/>
                </p:cNvPicPr>
                <p:nvPr/>
              </p:nvPicPr>
              <p:blipFill>
                <a:blip r:embed="rId23">
                  <a:lum bright="12000"/>
                </a:blip>
                <a:stretch>
                  <a:fillRect/>
                </a:stretch>
              </p:blipFill>
              <p:spPr>
                <a:xfrm>
                  <a:off x="5282320" y="5178698"/>
                  <a:ext cx="774000" cy="131829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sp>
              <p:nvSpPr>
                <p:cNvPr id="44" name="文本框 43"/>
                <p:cNvSpPr txBox="1"/>
                <p:nvPr/>
              </p:nvSpPr>
              <p:spPr>
                <a:xfrm>
                  <a:off x="4993413" y="4987894"/>
                  <a:ext cx="591920" cy="2139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P16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pic>
              <p:nvPicPr>
                <p:cNvPr id="45" name="图片 44"/>
                <p:cNvPicPr>
                  <a:picLocks noChangeAspect="1"/>
                </p:cNvPicPr>
                <p:nvPr/>
              </p:nvPicPr>
              <p:blipFill>
                <a:blip r:embed="rId24">
                  <a:lum bright="12000"/>
                </a:blip>
                <a:stretch>
                  <a:fillRect/>
                </a:stretch>
              </p:blipFill>
              <p:spPr>
                <a:xfrm>
                  <a:off x="5282320" y="5005233"/>
                  <a:ext cx="774000" cy="138045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sp>
              <p:nvSpPr>
                <p:cNvPr id="46" name="文本框 13"/>
                <p:cNvSpPr txBox="1"/>
                <p:nvPr/>
              </p:nvSpPr>
              <p:spPr>
                <a:xfrm>
                  <a:off x="4868255" y="5151807"/>
                  <a:ext cx="52614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β-actin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7" name="文本框 46"/>
                <p:cNvSpPr txBox="1"/>
                <p:nvPr/>
              </p:nvSpPr>
              <p:spPr>
                <a:xfrm rot="18900000">
                  <a:off x="5153599" y="4279964"/>
                  <a:ext cx="73673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Con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8" name="文本框 47"/>
                <p:cNvSpPr txBox="1"/>
                <p:nvPr/>
              </p:nvSpPr>
              <p:spPr>
                <a:xfrm rot="18900000">
                  <a:off x="5678966" y="4253449"/>
                  <a:ext cx="81686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Tg+RU.521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9" name="文本框 48"/>
                <p:cNvSpPr txBox="1"/>
                <p:nvPr/>
              </p:nvSpPr>
              <p:spPr>
                <a:xfrm rot="18900000">
                  <a:off x="5297165" y="4224507"/>
                  <a:ext cx="898694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Con+RU.521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2" name="文本框 41"/>
              <p:cNvSpPr txBox="1"/>
              <p:nvPr/>
            </p:nvSpPr>
            <p:spPr>
              <a:xfrm rot="18900000">
                <a:off x="5528785" y="4318507"/>
                <a:ext cx="579154" cy="2154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Tg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7285" y="6791"/>
              <a:ext cx="1903" cy="647"/>
              <a:chOff x="7393" y="6791"/>
              <a:chExt cx="1903" cy="647"/>
            </a:xfrm>
          </p:grpSpPr>
          <p:sp>
            <p:nvSpPr>
              <p:cNvPr id="16" name="文本框 13"/>
              <p:cNvSpPr txBox="1"/>
              <p:nvPr/>
            </p:nvSpPr>
            <p:spPr>
              <a:xfrm>
                <a:off x="7393" y="7100"/>
                <a:ext cx="829" cy="3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β-actin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7581" y="6791"/>
                <a:ext cx="932" cy="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P53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4" name="图片 13"/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078" y="6818"/>
                <a:ext cx="1219" cy="22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078" y="7107"/>
                <a:ext cx="1219" cy="24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</p:grpSp>
      <p:grpSp>
        <p:nvGrpSpPr>
          <p:cNvPr id="15" name="组合 14"/>
          <p:cNvGrpSpPr>
            <a:grpSpLocks noChangeAspect="1"/>
          </p:cNvGrpSpPr>
          <p:nvPr/>
        </p:nvGrpSpPr>
        <p:grpSpPr>
          <a:xfrm>
            <a:off x="969645" y="434975"/>
            <a:ext cx="4767580" cy="3231515"/>
            <a:chOff x="820" y="1741"/>
            <a:chExt cx="7398" cy="5014"/>
          </a:xfrm>
        </p:grpSpPr>
        <p:grpSp>
          <p:nvGrpSpPr>
            <p:cNvPr id="21" name="组合 20"/>
            <p:cNvGrpSpPr/>
            <p:nvPr/>
          </p:nvGrpSpPr>
          <p:grpSpPr>
            <a:xfrm>
              <a:off x="820" y="1741"/>
              <a:ext cx="7398" cy="5014"/>
              <a:chOff x="1762" y="815"/>
              <a:chExt cx="7398" cy="5014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1762" y="815"/>
                <a:ext cx="7399" cy="5014"/>
                <a:chOff x="7791" y="762"/>
                <a:chExt cx="5824" cy="3947"/>
              </a:xfrm>
            </p:grpSpPr>
            <p:grpSp>
              <p:nvGrpSpPr>
                <p:cNvPr id="23" name="组合 22"/>
                <p:cNvGrpSpPr/>
                <p:nvPr/>
              </p:nvGrpSpPr>
              <p:grpSpPr>
                <a:xfrm>
                  <a:off x="7791" y="762"/>
                  <a:ext cx="5793" cy="3947"/>
                  <a:chOff x="7328" y="766"/>
                  <a:chExt cx="5793" cy="3947"/>
                </a:xfrm>
              </p:grpSpPr>
              <p:grpSp>
                <p:nvGrpSpPr>
                  <p:cNvPr id="24" name="组合 23"/>
                  <p:cNvGrpSpPr/>
                  <p:nvPr/>
                </p:nvGrpSpPr>
                <p:grpSpPr>
                  <a:xfrm>
                    <a:off x="7328" y="766"/>
                    <a:ext cx="5793" cy="3947"/>
                    <a:chOff x="6106" y="-375"/>
                    <a:chExt cx="7722" cy="5263"/>
                  </a:xfrm>
                </p:grpSpPr>
                <p:pic>
                  <p:nvPicPr>
                    <p:cNvPr id="25" name="图片 24" descr="CR-2"/>
                    <p:cNvPicPr/>
                    <p:nvPr/>
                  </p:nvPicPr>
                  <p:blipFill>
                    <a:blip r:embed="rId27">
                      <a:lum bright="-24000" contrast="-24000"/>
                    </a:blip>
                    <a:srcRect l="30589" t="36607" r="48170" b="35137"/>
                    <a:stretch>
                      <a:fillRect/>
                    </a:stretch>
                  </p:blipFill>
                  <p:spPr>
                    <a:xfrm>
                      <a:off x="8068" y="-64"/>
                      <a:ext cx="1856" cy="1589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6" name="图片 25" descr="CR-3"/>
                    <p:cNvPicPr/>
                    <p:nvPr/>
                  </p:nvPicPr>
                  <p:blipFill>
                    <a:blip r:embed="rId28">
                      <a:lum bright="-24000" contrast="-24000"/>
                    </a:blip>
                    <a:srcRect l="38216" t="33520" r="40653" b="38298"/>
                    <a:stretch>
                      <a:fillRect/>
                    </a:stretch>
                  </p:blipFill>
                  <p:spPr>
                    <a:xfrm>
                      <a:off x="8068" y="3287"/>
                      <a:ext cx="1856" cy="1589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7" name="图片 26" descr="CR-1"/>
                    <p:cNvPicPr/>
                    <p:nvPr/>
                  </p:nvPicPr>
                  <p:blipFill>
                    <a:blip r:embed="rId29">
                      <a:lum bright="-24000" contrast="-24000"/>
                    </a:blip>
                    <a:srcRect l="37765" t="27507" r="41016" b="44163"/>
                    <a:stretch>
                      <a:fillRect/>
                    </a:stretch>
                  </p:blipFill>
                  <p:spPr>
                    <a:xfrm>
                      <a:off x="8068" y="1612"/>
                      <a:ext cx="1856" cy="1589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28" name="文本框 27"/>
                    <p:cNvSpPr txBox="1"/>
                    <p:nvPr/>
                  </p:nvSpPr>
                  <p:spPr>
                    <a:xfrm>
                      <a:off x="8276" y="-353"/>
                      <a:ext cx="1598" cy="3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Con+RU.521</a:t>
                      </a:r>
                      <a:endParaRPr lang="en-US" altLang="zh-CN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grpSp>
                  <p:nvGrpSpPr>
                    <p:cNvPr id="37" name="组合 36"/>
                    <p:cNvGrpSpPr/>
                    <p:nvPr/>
                  </p:nvGrpSpPr>
                  <p:grpSpPr>
                    <a:xfrm>
                      <a:off x="6106" y="-367"/>
                      <a:ext cx="1888" cy="5255"/>
                      <a:chOff x="4379" y="1534"/>
                      <a:chExt cx="1888" cy="5255"/>
                    </a:xfrm>
                  </p:grpSpPr>
                  <p:pic>
                    <p:nvPicPr>
                      <p:cNvPr id="39" name="图片 38"/>
                      <p:cNvPicPr/>
                      <p:nvPr/>
                    </p:nvPicPr>
                    <p:blipFill>
                      <a:blip r:embed="rId30" cstate="print">
                        <a:lum bright="-18000" contras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1890" t="32376" r="46836" b="39032"/>
                      <a:stretch>
                        <a:fillRect/>
                      </a:stretch>
                    </p:blipFill>
                    <p:spPr>
                      <a:xfrm>
                        <a:off x="4379" y="5200"/>
                        <a:ext cx="1856" cy="158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50" name="图片 49"/>
                      <p:cNvPicPr/>
                      <p:nvPr/>
                    </p:nvPicPr>
                    <p:blipFill>
                      <a:blip r:embed="rId31" cstate="print">
                        <a:lum bright="-18000" contrast="-1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7012" t="28400" r="61714" b="43008"/>
                      <a:stretch>
                        <a:fillRect/>
                      </a:stretch>
                    </p:blipFill>
                    <p:spPr>
                      <a:xfrm>
                        <a:off x="4411" y="1836"/>
                        <a:ext cx="1856" cy="1589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51" name="图片 50"/>
                      <p:cNvPicPr/>
                      <p:nvPr/>
                    </p:nvPicPr>
                    <p:blipFill>
                      <a:blip r:embed="rId32" cstate="print">
                        <a:lum bright="-12000" contrast="-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31978" t="28511" r="46849" b="43199"/>
                      <a:stretch>
                        <a:fillRect/>
                      </a:stretch>
                    </p:blipFill>
                    <p:spPr>
                      <a:xfrm>
                        <a:off x="4399" y="3522"/>
                        <a:ext cx="1856" cy="1589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52" name="文本框 51"/>
                      <p:cNvSpPr txBox="1"/>
                      <p:nvPr/>
                    </p:nvSpPr>
                    <p:spPr>
                      <a:xfrm>
                        <a:off x="4989" y="1534"/>
                        <a:ext cx="698" cy="349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r>
                          <a:rPr lang="en-US" altLang="zh-CN" sz="800" b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a:t>Con</a:t>
                        </a:r>
                        <a:endParaRPr lang="en-US" altLang="zh-CN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p:grpSp>
                <p:sp>
                  <p:nvSpPr>
                    <p:cNvPr id="93" name="文本框 92"/>
                    <p:cNvSpPr txBox="1"/>
                    <p:nvPr/>
                  </p:nvSpPr>
                  <p:spPr>
                    <a:xfrm>
                      <a:off x="10674" y="-354"/>
                      <a:ext cx="740" cy="3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</a:t>
                      </a:r>
                      <a:endParaRPr lang="en-US" altLang="zh-CN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  <p:pic>
                  <p:nvPicPr>
                    <p:cNvPr id="94" name="图片 93" descr="TR-1"/>
                    <p:cNvPicPr/>
                    <p:nvPr/>
                  </p:nvPicPr>
                  <p:blipFill>
                    <a:blip r:embed="rId33">
                      <a:lum bright="-18000" contrast="-18000"/>
                    </a:blip>
                    <a:stretch>
                      <a:fillRect/>
                    </a:stretch>
                  </p:blipFill>
                  <p:spPr>
                    <a:xfrm>
                      <a:off x="11972" y="1598"/>
                      <a:ext cx="1856" cy="1589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95" name="图片 94" descr="TR-3"/>
                    <p:cNvPicPr/>
                    <p:nvPr/>
                  </p:nvPicPr>
                  <p:blipFill>
                    <a:blip r:embed="rId34">
                      <a:lum bright="-24000" contrast="-24000"/>
                    </a:blip>
                    <a:srcRect l="39407" t="35857" r="39440" b="35857"/>
                    <a:stretch>
                      <a:fillRect/>
                    </a:stretch>
                  </p:blipFill>
                  <p:spPr>
                    <a:xfrm>
                      <a:off x="11969" y="3284"/>
                      <a:ext cx="1856" cy="1589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96" name="图片 95" descr="TR-2"/>
                    <p:cNvPicPr/>
                    <p:nvPr/>
                  </p:nvPicPr>
                  <p:blipFill>
                    <a:blip r:embed="rId35">
                      <a:lum bright="-24000" contrast="-24000"/>
                    </a:blip>
                    <a:srcRect l="38018" t="34622" r="40774" b="37092"/>
                    <a:stretch>
                      <a:fillRect/>
                    </a:stretch>
                  </p:blipFill>
                  <p:spPr>
                    <a:xfrm>
                      <a:off x="11970" y="-64"/>
                      <a:ext cx="1856" cy="1589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97" name="文本框 96"/>
                    <p:cNvSpPr txBox="1"/>
                    <p:nvPr/>
                  </p:nvSpPr>
                  <p:spPr>
                    <a:xfrm>
                      <a:off x="12204" y="-375"/>
                      <a:ext cx="1474" cy="34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altLang="zh-CN" sz="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Tg+RU.521</a:t>
                      </a:r>
                      <a:endParaRPr lang="en-US" altLang="zh-CN" sz="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  <p:cxnSp>
                <p:nvCxnSpPr>
                  <p:cNvPr id="98" name="直接连接符 97"/>
                  <p:cNvCxnSpPr/>
                  <p:nvPr/>
                </p:nvCxnSpPr>
                <p:spPr>
                  <a:xfrm>
                    <a:off x="12632" y="4611"/>
                    <a:ext cx="418" cy="0"/>
                  </a:xfrm>
                  <a:prstGeom prst="line">
                    <a:avLst/>
                  </a:prstGeom>
                  <a:ln w="12700" cmpd="sng">
                    <a:solidFill>
                      <a:srgbClr val="FFFFFF"/>
                    </a:solidFill>
                    <a:prstDash val="soli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9" name="文本框 98"/>
                <p:cNvSpPr txBox="1"/>
                <p:nvPr/>
              </p:nvSpPr>
              <p:spPr>
                <a:xfrm>
                  <a:off x="13086" y="4411"/>
                  <a:ext cx="529" cy="22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600" dirty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微软雅黑" panose="020B0503020204020204" charset="-122"/>
                      <a:cs typeface="Times New Roman" panose="02020603050405020304" pitchFamily="18" charset="0"/>
                    </a:rPr>
                    <a:t>100μm</a:t>
                  </a:r>
                  <a:endParaRPr lang="en-US" altLang="zh-CN" sz="6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endParaRPr>
                </a:p>
              </p:txBody>
            </p:sp>
          </p:grpSp>
          <p:pic>
            <p:nvPicPr>
              <p:cNvPr id="100" name="图片 99" descr="2"/>
              <p:cNvPicPr/>
              <p:nvPr/>
            </p:nvPicPr>
            <p:blipFill>
              <a:blip r:embed="rId36">
                <a:lum bright="-36000"/>
              </a:blip>
              <a:stretch>
                <a:fillRect/>
              </a:stretch>
            </p:blipFill>
            <p:spPr>
              <a:xfrm>
                <a:off x="5498" y="1114"/>
                <a:ext cx="1769" cy="1514"/>
              </a:xfrm>
              <a:prstGeom prst="rect">
                <a:avLst/>
              </a:prstGeom>
            </p:spPr>
          </p:pic>
          <p:pic>
            <p:nvPicPr>
              <p:cNvPr id="101" name="图片 100" descr="1"/>
              <p:cNvPicPr/>
              <p:nvPr/>
            </p:nvPicPr>
            <p:blipFill>
              <a:blip r:embed="rId37">
                <a:lum bright="-12000"/>
              </a:blip>
              <a:stretch>
                <a:fillRect/>
              </a:stretch>
            </p:blipFill>
            <p:spPr>
              <a:xfrm>
                <a:off x="5498" y="2708"/>
                <a:ext cx="1769" cy="1514"/>
              </a:xfrm>
              <a:prstGeom prst="rect">
                <a:avLst/>
              </a:prstGeom>
            </p:spPr>
          </p:pic>
          <p:pic>
            <p:nvPicPr>
              <p:cNvPr id="102" name="图片 101" descr="3"/>
              <p:cNvPicPr/>
              <p:nvPr/>
            </p:nvPicPr>
            <p:blipFill>
              <a:blip r:embed="rId38">
                <a:lum bright="-36000"/>
              </a:blip>
              <a:stretch>
                <a:fillRect/>
              </a:stretch>
            </p:blipFill>
            <p:spPr>
              <a:xfrm>
                <a:off x="5498" y="4300"/>
                <a:ext cx="1769" cy="1514"/>
              </a:xfrm>
              <a:prstGeom prst="rect">
                <a:avLst/>
              </a:prstGeom>
            </p:spPr>
          </p:pic>
        </p:grpSp>
        <p:sp>
          <p:nvSpPr>
            <p:cNvPr id="103" name="文本框 102"/>
            <p:cNvSpPr txBox="1"/>
            <p:nvPr/>
          </p:nvSpPr>
          <p:spPr>
            <a:xfrm>
              <a:off x="839" y="2040"/>
              <a:ext cx="1052" cy="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solidFill>
                    <a:srgbClr val="DF898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NeuN</a:t>
              </a:r>
              <a:endParaRPr lang="en-US" altLang="zh-CN" sz="800" b="1" dirty="0">
                <a:solidFill>
                  <a:srgbClr val="DF898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" name="文本框 103"/>
            <p:cNvSpPr txBox="1"/>
            <p:nvPr/>
          </p:nvSpPr>
          <p:spPr>
            <a:xfrm>
              <a:off x="839" y="3643"/>
              <a:ext cx="796" cy="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solidFill>
                    <a:srgbClr val="94BF3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β-gal</a:t>
              </a:r>
              <a:endParaRPr lang="en-US" altLang="zh-CN" sz="800" b="1" dirty="0">
                <a:solidFill>
                  <a:srgbClr val="94BF3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" name="文本框 104"/>
            <p:cNvSpPr txBox="1"/>
            <p:nvPr/>
          </p:nvSpPr>
          <p:spPr>
            <a:xfrm>
              <a:off x="839" y="5241"/>
              <a:ext cx="920" cy="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" b="1" dirty="0">
                  <a:solidFill>
                    <a:srgbClr val="EFCC5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Merge</a:t>
              </a:r>
              <a:endParaRPr lang="en-US" altLang="zh-CN" sz="800" b="1" dirty="0">
                <a:solidFill>
                  <a:srgbClr val="EFCC5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0" y="0"/>
            <a:ext cx="1087755" cy="39560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7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8" name="对象 37"/>
          <p:cNvGraphicFramePr/>
          <p:nvPr/>
        </p:nvGraphicFramePr>
        <p:xfrm>
          <a:off x="3167063" y="5568950"/>
          <a:ext cx="1352550" cy="1501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30" name="Prism 10" r:id="rId1" imgW="2091055" imgH="2319655" progId="Prism10.Document">
                  <p:embed/>
                </p:oleObj>
              </mc:Choice>
              <mc:Fallback>
                <p:oleObj name="Prism 10" r:id="rId1" imgW="2091055" imgH="2319655" progId="Prism10.Document">
                  <p:embed/>
                  <p:pic>
                    <p:nvPicPr>
                      <p:cNvPr id="0" name="对象 37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167063" y="5568950"/>
                        <a:ext cx="1352550" cy="1501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对象 38"/>
          <p:cNvGraphicFramePr/>
          <p:nvPr/>
        </p:nvGraphicFramePr>
        <p:xfrm>
          <a:off x="4462463" y="5551488"/>
          <a:ext cx="1300162" cy="149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Prism 10" r:id="rId3" imgW="2009775" imgH="2319655" progId="Prism10.Document">
                  <p:embed/>
                </p:oleObj>
              </mc:Choice>
              <mc:Fallback>
                <p:oleObj name="Prism 10" r:id="rId3" imgW="2009775" imgH="2319655" progId="Prism10.Document">
                  <p:embed/>
                  <p:pic>
                    <p:nvPicPr>
                      <p:cNvPr id="0" name="对象 3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62463" y="5551488"/>
                        <a:ext cx="1300162" cy="149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" name="对象 39"/>
          <p:cNvGraphicFramePr/>
          <p:nvPr/>
        </p:nvGraphicFramePr>
        <p:xfrm>
          <a:off x="650875" y="7234238"/>
          <a:ext cx="1347788" cy="151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Prism 10" r:id="rId5" imgW="2085975" imgH="2338705" progId="Prism10.Document">
                  <p:embed/>
                </p:oleObj>
              </mc:Choice>
              <mc:Fallback>
                <p:oleObj name="Prism 10" r:id="rId5" imgW="2085975" imgH="2338705" progId="Prism10.Document">
                  <p:embed/>
                  <p:pic>
                    <p:nvPicPr>
                      <p:cNvPr id="0" name="对象 3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0875" y="7234238"/>
                        <a:ext cx="1347788" cy="1512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" name="对象 40"/>
          <p:cNvGraphicFramePr/>
          <p:nvPr/>
        </p:nvGraphicFramePr>
        <p:xfrm>
          <a:off x="1914525" y="7216775"/>
          <a:ext cx="1350963" cy="152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Prism 10" r:id="rId7" imgW="2085975" imgH="2348230" progId="Prism10.Document">
                  <p:embed/>
                </p:oleObj>
              </mc:Choice>
              <mc:Fallback>
                <p:oleObj name="Prism 10" r:id="rId7" imgW="2085975" imgH="2348230" progId="Prism10.Document">
                  <p:embed/>
                  <p:pic>
                    <p:nvPicPr>
                      <p:cNvPr id="0" name="对象 40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14525" y="7216775"/>
                        <a:ext cx="1350963" cy="1520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对象 41"/>
          <p:cNvGraphicFramePr/>
          <p:nvPr/>
        </p:nvGraphicFramePr>
        <p:xfrm>
          <a:off x="3122613" y="7232650"/>
          <a:ext cx="1398587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Prism 10" r:id="rId9" imgW="2162175" imgH="2310130" progId="Prism10.Document">
                  <p:embed/>
                </p:oleObj>
              </mc:Choice>
              <mc:Fallback>
                <p:oleObj name="Prism 10" r:id="rId9" imgW="2162175" imgH="2310130" progId="Prism10.Document">
                  <p:embed/>
                  <p:pic>
                    <p:nvPicPr>
                      <p:cNvPr id="0" name="对象 4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122613" y="7232650"/>
                        <a:ext cx="1398587" cy="1492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对象 42"/>
          <p:cNvGraphicFramePr/>
          <p:nvPr/>
        </p:nvGraphicFramePr>
        <p:xfrm>
          <a:off x="652463" y="5568950"/>
          <a:ext cx="1327150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Prism 10" r:id="rId11" imgW="2052955" imgH="2295525" progId="Prism10.Document">
                  <p:embed/>
                </p:oleObj>
              </mc:Choice>
              <mc:Fallback>
                <p:oleObj name="Prism 10" r:id="rId11" imgW="2052955" imgH="2295525" progId="Prism10.Document">
                  <p:embed/>
                  <p:pic>
                    <p:nvPicPr>
                      <p:cNvPr id="0" name="对象 42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52463" y="5568950"/>
                        <a:ext cx="1327150" cy="148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/>
          <p:cNvGraphicFramePr/>
          <p:nvPr/>
        </p:nvGraphicFramePr>
        <p:xfrm>
          <a:off x="1965325" y="5564188"/>
          <a:ext cx="1249363" cy="1503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Prism 10" r:id="rId13" imgW="1933575" imgH="2324100" progId="Prism10.Document">
                  <p:embed/>
                </p:oleObj>
              </mc:Choice>
              <mc:Fallback>
                <p:oleObj name="Prism 10" r:id="rId13" imgW="1933575" imgH="2324100" progId="Prism10.Document">
                  <p:embed/>
                  <p:pic>
                    <p:nvPicPr>
                      <p:cNvPr id="0" name="对象 43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965325" y="5564188"/>
                        <a:ext cx="1249363" cy="1503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/>
          <p:cNvGraphicFramePr/>
          <p:nvPr/>
        </p:nvGraphicFramePr>
        <p:xfrm>
          <a:off x="4483100" y="7232650"/>
          <a:ext cx="1243013" cy="150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Prism 10" r:id="rId15" imgW="1924050" imgH="2329180" progId="Prism10.Document">
                  <p:embed/>
                </p:oleObj>
              </mc:Choice>
              <mc:Fallback>
                <p:oleObj name="Prism 10" r:id="rId15" imgW="1924050" imgH="2329180" progId="Prism10.Document">
                  <p:embed/>
                  <p:pic>
                    <p:nvPicPr>
                      <p:cNvPr id="0" name="对象 4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483100" y="7232650"/>
                        <a:ext cx="1243013" cy="1508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45"/>
          <p:cNvGraphicFramePr>
            <a:graphicFrameLocks noChangeAspect="1"/>
          </p:cNvGraphicFramePr>
          <p:nvPr/>
        </p:nvGraphicFramePr>
        <p:xfrm>
          <a:off x="3336291" y="3925411"/>
          <a:ext cx="1128395" cy="15252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Prism 10" r:id="rId17" imgW="1739900" imgH="2349500" progId="Prism10.Document">
                  <p:embed/>
                </p:oleObj>
              </mc:Choice>
              <mc:Fallback>
                <p:oleObj name="Prism 10" r:id="rId17" imgW="1739900" imgH="2349500" progId="Prism10.Document">
                  <p:embed/>
                  <p:pic>
                    <p:nvPicPr>
                      <p:cNvPr id="0" name="对象 45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3336291" y="3925411"/>
                        <a:ext cx="1128395" cy="15252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对象 46"/>
          <p:cNvGraphicFramePr>
            <a:graphicFrameLocks noChangeAspect="1"/>
          </p:cNvGraphicFramePr>
          <p:nvPr/>
        </p:nvGraphicFramePr>
        <p:xfrm>
          <a:off x="672624" y="3933667"/>
          <a:ext cx="1303020" cy="1490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Prism 10" r:id="rId19" imgW="2012950" imgH="2298700" progId="Prism10.Document">
                  <p:embed/>
                </p:oleObj>
              </mc:Choice>
              <mc:Fallback>
                <p:oleObj name="Prism 10" r:id="rId19" imgW="2012950" imgH="2298700" progId="Prism10.Document">
                  <p:embed/>
                  <p:pic>
                    <p:nvPicPr>
                      <p:cNvPr id="0" name="对象 46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672624" y="3933667"/>
                        <a:ext cx="1303020" cy="14909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文本框 47"/>
          <p:cNvSpPr txBox="1"/>
          <p:nvPr/>
        </p:nvSpPr>
        <p:spPr>
          <a:xfrm>
            <a:off x="638516" y="477895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90226" y="3781873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2042254" y="3785815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420060" y="3788868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800282" y="3781873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87652" y="5437056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046436" y="5437056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421047" y="5442133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817853" y="5452928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99265" y="7100250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067690" y="7100250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433057" y="7105562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4784143" y="7100250"/>
            <a:ext cx="28436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endParaRPr lang="zh-CN" alt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3" name="对象 22"/>
          <p:cNvGraphicFramePr>
            <a:graphicFrameLocks noChangeAspect="1"/>
          </p:cNvGraphicFramePr>
          <p:nvPr/>
        </p:nvGraphicFramePr>
        <p:xfrm>
          <a:off x="2113364" y="3935440"/>
          <a:ext cx="1124585" cy="14947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21" imgW="1816100" imgH="2362200" progId="Prism10.Document">
                  <p:embed/>
                </p:oleObj>
              </mc:Choice>
              <mc:Fallback>
                <p:oleObj name="" r:id="rId21" imgW="1816100" imgH="2362200" progId="Prism10.Document">
                  <p:embed/>
                  <p:pic>
                    <p:nvPicPr>
                      <p:cNvPr id="0" name="图片 23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2113364" y="3935440"/>
                        <a:ext cx="1124585" cy="14947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" name="组合 13"/>
          <p:cNvGrpSpPr/>
          <p:nvPr/>
        </p:nvGrpSpPr>
        <p:grpSpPr>
          <a:xfrm>
            <a:off x="4451350" y="3700780"/>
            <a:ext cx="1680210" cy="1332230"/>
            <a:chOff x="7262" y="5828"/>
            <a:chExt cx="2646" cy="2098"/>
          </a:xfrm>
        </p:grpSpPr>
        <p:grpSp>
          <p:nvGrpSpPr>
            <p:cNvPr id="18" name="组合 17"/>
            <p:cNvGrpSpPr/>
            <p:nvPr/>
          </p:nvGrpSpPr>
          <p:grpSpPr>
            <a:xfrm>
              <a:off x="7262" y="5828"/>
              <a:ext cx="2646" cy="2068"/>
              <a:chOff x="7442" y="6052"/>
              <a:chExt cx="2646" cy="2068"/>
            </a:xfrm>
          </p:grpSpPr>
          <p:grpSp>
            <p:nvGrpSpPr>
              <p:cNvPr id="28" name="组合 27"/>
              <p:cNvGrpSpPr/>
              <p:nvPr/>
            </p:nvGrpSpPr>
            <p:grpSpPr>
              <a:xfrm>
                <a:off x="7476" y="6052"/>
                <a:ext cx="2612" cy="2068"/>
                <a:chOff x="4981629" y="4405750"/>
                <a:chExt cx="1658293" cy="1312970"/>
              </a:xfrm>
            </p:grpSpPr>
            <p:sp>
              <p:nvSpPr>
                <p:cNvPr id="37" name="文本框 36"/>
                <p:cNvSpPr txBox="1"/>
                <p:nvPr/>
              </p:nvSpPr>
              <p:spPr>
                <a:xfrm>
                  <a:off x="5099761" y="5312080"/>
                  <a:ext cx="617855" cy="21399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P16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0" name="文本框 13"/>
                <p:cNvSpPr txBox="1"/>
                <p:nvPr/>
              </p:nvSpPr>
              <p:spPr>
                <a:xfrm>
                  <a:off x="4981629" y="5503276"/>
                  <a:ext cx="526149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β-actin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1" name="文本框 30"/>
                <p:cNvSpPr txBox="1"/>
                <p:nvPr/>
              </p:nvSpPr>
              <p:spPr>
                <a:xfrm rot="18900000">
                  <a:off x="5176631" y="4405750"/>
                  <a:ext cx="1457256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Con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2" name="文本框 31"/>
                <p:cNvSpPr txBox="1"/>
                <p:nvPr/>
              </p:nvSpPr>
              <p:spPr>
                <a:xfrm rot="18900000">
                  <a:off x="5608773" y="4604899"/>
                  <a:ext cx="948257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Tg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3" name="文本框 32"/>
                <p:cNvSpPr txBox="1"/>
                <p:nvPr/>
              </p:nvSpPr>
              <p:spPr>
                <a:xfrm rot="18900000">
                  <a:off x="5817337" y="4664066"/>
                  <a:ext cx="822585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Tg+H151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4" name="文本框 33"/>
                <p:cNvSpPr txBox="1"/>
                <p:nvPr/>
              </p:nvSpPr>
              <p:spPr>
                <a:xfrm rot="18900000">
                  <a:off x="5425932" y="4631844"/>
                  <a:ext cx="879553" cy="21544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Con+H151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7" name="组合 16"/>
              <p:cNvGrpSpPr/>
              <p:nvPr/>
            </p:nvGrpSpPr>
            <p:grpSpPr>
              <a:xfrm>
                <a:off x="7442" y="6924"/>
                <a:ext cx="1159" cy="558"/>
                <a:chOff x="7442" y="7103"/>
                <a:chExt cx="1159" cy="558"/>
              </a:xfrm>
            </p:grpSpPr>
            <p:sp>
              <p:nvSpPr>
                <p:cNvPr id="15" name="文本框 14"/>
                <p:cNvSpPr txBox="1"/>
                <p:nvPr/>
              </p:nvSpPr>
              <p:spPr>
                <a:xfrm>
                  <a:off x="7628" y="7103"/>
                  <a:ext cx="973" cy="3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P53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文本框 13"/>
                <p:cNvSpPr txBox="1"/>
                <p:nvPr/>
              </p:nvSpPr>
              <p:spPr>
                <a:xfrm>
                  <a:off x="7442" y="7322"/>
                  <a:ext cx="829" cy="3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altLang="zh-CN" sz="8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β-actin</a:t>
                  </a:r>
                  <a:endPara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13" name="组合 12"/>
            <p:cNvGrpSpPr/>
            <p:nvPr/>
          </p:nvGrpSpPr>
          <p:grpSpPr>
            <a:xfrm>
              <a:off x="7957" y="6830"/>
              <a:ext cx="1238" cy="1097"/>
              <a:chOff x="8137" y="6830"/>
              <a:chExt cx="1238" cy="1097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137" y="7022"/>
                <a:ext cx="1219" cy="200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8137" y="6830"/>
                <a:ext cx="1219" cy="12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8147" y="7293"/>
                <a:ext cx="1219" cy="264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157" y="7635"/>
                <a:ext cx="1219" cy="29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</p:grpSp>
      </p:grpSp>
      <p:grpSp>
        <p:nvGrpSpPr>
          <p:cNvPr id="62" name="组合 61"/>
          <p:cNvGrpSpPr>
            <a:grpSpLocks noChangeAspect="1"/>
          </p:cNvGrpSpPr>
          <p:nvPr/>
        </p:nvGrpSpPr>
        <p:grpSpPr>
          <a:xfrm>
            <a:off x="922020" y="520065"/>
            <a:ext cx="4921260" cy="3230245"/>
            <a:chOff x="1724" y="819"/>
            <a:chExt cx="7632" cy="5010"/>
          </a:xfrm>
        </p:grpSpPr>
        <p:grpSp>
          <p:nvGrpSpPr>
            <p:cNvPr id="36" name="组合 35"/>
            <p:cNvGrpSpPr/>
            <p:nvPr/>
          </p:nvGrpSpPr>
          <p:grpSpPr>
            <a:xfrm>
              <a:off x="1724" y="1104"/>
              <a:ext cx="1782" cy="4720"/>
              <a:chOff x="1724" y="1104"/>
              <a:chExt cx="1782" cy="4720"/>
            </a:xfrm>
          </p:grpSpPr>
          <p:grpSp>
            <p:nvGrpSpPr>
              <p:cNvPr id="26" name="组合 25"/>
              <p:cNvGrpSpPr>
                <a:grpSpLocks noChangeAspect="1"/>
              </p:cNvGrpSpPr>
              <p:nvPr/>
            </p:nvGrpSpPr>
            <p:grpSpPr>
              <a:xfrm>
                <a:off x="1724" y="1123"/>
                <a:ext cx="1782" cy="4701"/>
                <a:chOff x="1724" y="1123"/>
                <a:chExt cx="1782" cy="4701"/>
              </a:xfrm>
            </p:grpSpPr>
            <p:pic>
              <p:nvPicPr>
                <p:cNvPr id="29" name="图片 28" descr="Con1-1"/>
                <p:cNvPicPr/>
                <p:nvPr/>
              </p:nvPicPr>
              <p:blipFill>
                <a:blip r:embed="rId27">
                  <a:lum bright="-18000" contrast="-18000"/>
                </a:blip>
                <a:srcRect l="37368" t="26389" r="41402" b="45340"/>
                <a:stretch>
                  <a:fillRect/>
                </a:stretch>
              </p:blipFill>
              <p:spPr>
                <a:xfrm>
                  <a:off x="1724" y="2728"/>
                  <a:ext cx="1769" cy="1514"/>
                </a:xfrm>
                <a:prstGeom prst="rect">
                  <a:avLst/>
                </a:prstGeom>
              </p:spPr>
            </p:pic>
            <p:pic>
              <p:nvPicPr>
                <p:cNvPr id="35" name="图片 34" descr="Con1-2"/>
                <p:cNvPicPr/>
                <p:nvPr/>
              </p:nvPicPr>
              <p:blipFill>
                <a:blip r:embed="rId28">
                  <a:lum bright="-18000" contrast="-18000"/>
                </a:blip>
                <a:srcRect l="34458" t="33343" r="44444" b="38371"/>
                <a:stretch>
                  <a:fillRect/>
                </a:stretch>
              </p:blipFill>
              <p:spPr>
                <a:xfrm>
                  <a:off x="1738" y="1123"/>
                  <a:ext cx="1769" cy="1514"/>
                </a:xfrm>
                <a:prstGeom prst="rect">
                  <a:avLst/>
                </a:prstGeom>
              </p:spPr>
            </p:pic>
            <p:pic>
              <p:nvPicPr>
                <p:cNvPr id="61" name="图片 60" descr="Con1-3"/>
                <p:cNvPicPr/>
                <p:nvPr/>
              </p:nvPicPr>
              <p:blipFill>
                <a:blip r:embed="rId29">
                  <a:lum bright="-18000" contrast="-18000"/>
                </a:blip>
                <a:srcRect l="36817" t="32814" r="41997" b="38930"/>
                <a:stretch>
                  <a:fillRect/>
                </a:stretch>
              </p:blipFill>
              <p:spPr>
                <a:xfrm>
                  <a:off x="1738" y="4310"/>
                  <a:ext cx="1769" cy="1514"/>
                </a:xfrm>
                <a:prstGeom prst="rect">
                  <a:avLst/>
                </a:prstGeom>
              </p:spPr>
            </p:pic>
          </p:grpSp>
          <p:sp>
            <p:nvSpPr>
              <p:cNvPr id="63" name="文本框 62"/>
              <p:cNvSpPr txBox="1"/>
              <p:nvPr/>
            </p:nvSpPr>
            <p:spPr>
              <a:xfrm>
                <a:off x="1724" y="1104"/>
                <a:ext cx="1052" cy="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solidFill>
                      <a:srgbClr val="DF898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NeuN</a:t>
                </a:r>
                <a:endParaRPr lang="en-US" altLang="zh-CN" sz="800" b="1" dirty="0">
                  <a:solidFill>
                    <a:srgbClr val="DF898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1746" y="2693"/>
                <a:ext cx="796" cy="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solidFill>
                      <a:srgbClr val="94BF3F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β-gal</a:t>
                </a:r>
                <a:endParaRPr lang="en-US" altLang="zh-CN" sz="800" b="1" dirty="0">
                  <a:solidFill>
                    <a:srgbClr val="94BF3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65" name="文本框 64"/>
              <p:cNvSpPr txBox="1"/>
              <p:nvPr/>
            </p:nvSpPr>
            <p:spPr>
              <a:xfrm>
                <a:off x="1726" y="4316"/>
                <a:ext cx="920" cy="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solidFill>
                      <a:srgbClr val="EFCC5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Merge</a:t>
                </a:r>
                <a:endParaRPr lang="en-US" altLang="zh-CN" sz="800" b="1" dirty="0">
                  <a:solidFill>
                    <a:srgbClr val="EFCC5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2259" y="819"/>
              <a:ext cx="7097" cy="5010"/>
              <a:chOff x="2259" y="819"/>
              <a:chExt cx="7097" cy="5010"/>
            </a:xfrm>
          </p:grpSpPr>
          <p:grpSp>
            <p:nvGrpSpPr>
              <p:cNvPr id="67" name="组合 66"/>
              <p:cNvGrpSpPr/>
              <p:nvPr/>
            </p:nvGrpSpPr>
            <p:grpSpPr>
              <a:xfrm>
                <a:off x="3570" y="1128"/>
                <a:ext cx="1768" cy="4694"/>
                <a:chOff x="3590" y="1128"/>
                <a:chExt cx="1768" cy="4694"/>
              </a:xfrm>
            </p:grpSpPr>
            <p:pic>
              <p:nvPicPr>
                <p:cNvPr id="68" name="图片 67" descr="CH-3"/>
                <p:cNvPicPr>
                  <a:picLocks noChangeAspect="1"/>
                </p:cNvPicPr>
                <p:nvPr>
                  <p:custDataLst>
                    <p:tags r:id="rId30"/>
                  </p:custDataLst>
                </p:nvPr>
              </p:nvPicPr>
              <p:blipFill>
                <a:blip r:embed="rId31">
                  <a:lum bright="-18000" contrast="-18000"/>
                </a:blip>
                <a:srcRect l="19246" t="35975" r="59601" b="35725"/>
                <a:stretch>
                  <a:fillRect/>
                </a:stretch>
              </p:blipFill>
              <p:spPr>
                <a:xfrm>
                  <a:off x="3590" y="4308"/>
                  <a:ext cx="1769" cy="1514"/>
                </a:xfrm>
                <a:prstGeom prst="rect">
                  <a:avLst/>
                </a:prstGeom>
              </p:spPr>
            </p:pic>
            <p:pic>
              <p:nvPicPr>
                <p:cNvPr id="69" name="图片 68" descr="CH-1"/>
                <p:cNvPicPr>
                  <a:picLocks noChangeAspect="1"/>
                </p:cNvPicPr>
                <p:nvPr>
                  <p:custDataLst>
                    <p:tags r:id="rId32"/>
                  </p:custDataLst>
                </p:nvPr>
              </p:nvPicPr>
              <p:blipFill>
                <a:blip r:embed="rId33">
                  <a:lum bright="-12000" contrast="-12000"/>
                </a:blip>
                <a:srcRect l="31614" t="27698" r="47288" b="44193"/>
                <a:stretch>
                  <a:fillRect/>
                </a:stretch>
              </p:blipFill>
              <p:spPr>
                <a:xfrm>
                  <a:off x="3590" y="2715"/>
                  <a:ext cx="1769" cy="1514"/>
                </a:xfrm>
                <a:prstGeom prst="rect">
                  <a:avLst/>
                </a:prstGeom>
              </p:spPr>
            </p:pic>
            <p:pic>
              <p:nvPicPr>
                <p:cNvPr id="70" name="图片 69" descr="CH-2"/>
                <p:cNvPicPr>
                  <a:picLocks noChangeAspect="1"/>
                </p:cNvPicPr>
                <p:nvPr>
                  <p:custDataLst>
                    <p:tags r:id="rId34"/>
                  </p:custDataLst>
                </p:nvPr>
              </p:nvPicPr>
              <p:blipFill>
                <a:blip r:embed="rId35">
                  <a:lum bright="-18000" contrast="-18000"/>
                </a:blip>
                <a:srcRect l="32341" t="29021" r="46495" b="42605"/>
                <a:stretch>
                  <a:fillRect/>
                </a:stretch>
              </p:blipFill>
              <p:spPr>
                <a:xfrm>
                  <a:off x="3590" y="1128"/>
                  <a:ext cx="1769" cy="1514"/>
                </a:xfrm>
                <a:prstGeom prst="rect">
                  <a:avLst/>
                </a:prstGeom>
              </p:spPr>
            </p:pic>
          </p:grpSp>
          <p:sp>
            <p:nvSpPr>
              <p:cNvPr id="93" name="文本框 92"/>
              <p:cNvSpPr txBox="1"/>
              <p:nvPr/>
            </p:nvSpPr>
            <p:spPr>
              <a:xfrm>
                <a:off x="2259" y="819"/>
                <a:ext cx="814" cy="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94" name="文本框 93"/>
              <p:cNvSpPr txBox="1"/>
              <p:nvPr/>
            </p:nvSpPr>
            <p:spPr>
              <a:xfrm>
                <a:off x="3930" y="831"/>
                <a:ext cx="1290" cy="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Con+H151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95" name="组合 94"/>
              <p:cNvGrpSpPr/>
              <p:nvPr/>
            </p:nvGrpSpPr>
            <p:grpSpPr>
              <a:xfrm>
                <a:off x="7275" y="1117"/>
                <a:ext cx="1778" cy="4698"/>
                <a:chOff x="7275" y="1117"/>
                <a:chExt cx="1778" cy="4698"/>
              </a:xfrm>
            </p:grpSpPr>
            <p:pic>
              <p:nvPicPr>
                <p:cNvPr id="96" name="图片 95" descr="TH-3"/>
                <p:cNvPicPr>
                  <a:picLocks noChangeAspect="1"/>
                </p:cNvPicPr>
                <p:nvPr/>
              </p:nvPicPr>
              <p:blipFill>
                <a:blip r:embed="rId36">
                  <a:lum bright="-18000" contrast="-18000"/>
                </a:blip>
                <a:srcRect l="19963" t="26492" r="58851" b="45310"/>
                <a:stretch>
                  <a:fillRect/>
                </a:stretch>
              </p:blipFill>
              <p:spPr>
                <a:xfrm>
                  <a:off x="7285" y="4301"/>
                  <a:ext cx="1769" cy="1514"/>
                </a:xfrm>
                <a:prstGeom prst="rect">
                  <a:avLst/>
                </a:prstGeom>
              </p:spPr>
            </p:pic>
            <p:pic>
              <p:nvPicPr>
                <p:cNvPr id="97" name="图片 96" descr="TH-1"/>
                <p:cNvPicPr>
                  <a:picLocks noChangeAspect="1"/>
                </p:cNvPicPr>
                <p:nvPr/>
              </p:nvPicPr>
              <p:blipFill>
                <a:blip r:embed="rId37">
                  <a:lum bright="-18000" contrast="-18000"/>
                </a:blip>
                <a:srcRect l="38073" t="35931" r="40719" b="35784"/>
                <a:stretch>
                  <a:fillRect/>
                </a:stretch>
              </p:blipFill>
              <p:spPr>
                <a:xfrm>
                  <a:off x="7275" y="1117"/>
                  <a:ext cx="1769" cy="1514"/>
                </a:xfrm>
                <a:prstGeom prst="rect">
                  <a:avLst/>
                </a:prstGeom>
              </p:spPr>
            </p:pic>
            <p:pic>
              <p:nvPicPr>
                <p:cNvPr id="98" name="图片 97" descr="TH-2"/>
                <p:cNvPicPr>
                  <a:picLocks noChangeAspect="1"/>
                </p:cNvPicPr>
                <p:nvPr/>
              </p:nvPicPr>
              <p:blipFill>
                <a:blip r:embed="rId38">
                  <a:lum bright="-12000" contrast="-12000"/>
                </a:blip>
                <a:srcRect l="39936" t="35063" r="38878" b="36680"/>
                <a:stretch>
                  <a:fillRect/>
                </a:stretch>
              </p:blipFill>
              <p:spPr>
                <a:xfrm>
                  <a:off x="7280" y="2710"/>
                  <a:ext cx="1769" cy="1514"/>
                </a:xfrm>
                <a:prstGeom prst="rect">
                  <a:avLst/>
                </a:prstGeom>
              </p:spPr>
            </p:pic>
          </p:grpSp>
          <p:sp>
            <p:nvSpPr>
              <p:cNvPr id="99" name="文本框 98"/>
              <p:cNvSpPr txBox="1"/>
              <p:nvPr/>
            </p:nvSpPr>
            <p:spPr>
              <a:xfrm>
                <a:off x="7729" y="831"/>
                <a:ext cx="1208" cy="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Tg+H151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0" name="文本框 99"/>
              <p:cNvSpPr txBox="1"/>
              <p:nvPr/>
            </p:nvSpPr>
            <p:spPr>
              <a:xfrm>
                <a:off x="6077" y="824"/>
                <a:ext cx="794" cy="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Tg</a:t>
                </a:r>
                <a:endParaRPr lang="en-US" altLang="zh-CN" sz="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101" name="组合 100"/>
              <p:cNvGrpSpPr/>
              <p:nvPr/>
            </p:nvGrpSpPr>
            <p:grpSpPr>
              <a:xfrm>
                <a:off x="8447" y="5444"/>
                <a:ext cx="909" cy="285"/>
                <a:chOff x="5646" y="9190"/>
                <a:chExt cx="718" cy="225"/>
              </a:xfrm>
            </p:grpSpPr>
            <p:cxnSp>
              <p:nvCxnSpPr>
                <p:cNvPr id="102" name="直接连接符 101"/>
                <p:cNvCxnSpPr/>
                <p:nvPr/>
              </p:nvCxnSpPr>
              <p:spPr>
                <a:xfrm>
                  <a:off x="5648" y="9392"/>
                  <a:ext cx="418" cy="0"/>
                </a:xfrm>
                <a:prstGeom prst="line">
                  <a:avLst/>
                </a:prstGeom>
                <a:ln w="12700" cmpd="sng">
                  <a:solidFill>
                    <a:srgbClr val="FFFFFF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3" name="文本框 102"/>
                <p:cNvSpPr txBox="1"/>
                <p:nvPr/>
              </p:nvSpPr>
              <p:spPr>
                <a:xfrm>
                  <a:off x="5646" y="9190"/>
                  <a:ext cx="718" cy="2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600" dirty="0">
                      <a:solidFill>
                        <a:schemeClr val="bg1"/>
                      </a:solidFill>
                      <a:latin typeface="Times New Roman" panose="02020603050405020304" pitchFamily="18" charset="0"/>
                      <a:ea typeface="微软雅黑" panose="020B0503020204020204" charset="-122"/>
                      <a:cs typeface="Times New Roman" panose="02020603050405020304" pitchFamily="18" charset="0"/>
                    </a:rPr>
                    <a:t>100μm</a:t>
                  </a:r>
                  <a:endParaRPr lang="en-US" altLang="zh-CN" sz="600" dirty="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charset="-122"/>
                    <a:cs typeface="Times New Roman" panose="02020603050405020304" pitchFamily="18" charset="0"/>
                  </a:endParaRPr>
                </a:p>
              </p:txBody>
            </p:sp>
          </p:grpSp>
          <p:pic>
            <p:nvPicPr>
              <p:cNvPr id="104" name="图片 103" descr="5"/>
              <p:cNvPicPr/>
              <p:nvPr/>
            </p:nvPicPr>
            <p:blipFill>
              <a:blip r:embed="rId39">
                <a:lum bright="-30000"/>
              </a:blip>
              <a:stretch>
                <a:fillRect/>
              </a:stretch>
            </p:blipFill>
            <p:spPr>
              <a:xfrm>
                <a:off x="5435" y="1117"/>
                <a:ext cx="1769" cy="1514"/>
              </a:xfrm>
              <a:prstGeom prst="rect">
                <a:avLst/>
              </a:prstGeom>
            </p:spPr>
          </p:pic>
          <p:pic>
            <p:nvPicPr>
              <p:cNvPr id="105" name="图片 104" descr="4"/>
              <p:cNvPicPr/>
              <p:nvPr/>
            </p:nvPicPr>
            <p:blipFill>
              <a:blip r:embed="rId40">
                <a:lum bright="-6000"/>
              </a:blip>
              <a:stretch>
                <a:fillRect/>
              </a:stretch>
            </p:blipFill>
            <p:spPr>
              <a:xfrm>
                <a:off x="5435" y="2710"/>
                <a:ext cx="1769" cy="1514"/>
              </a:xfrm>
              <a:prstGeom prst="rect">
                <a:avLst/>
              </a:prstGeom>
            </p:spPr>
          </p:pic>
          <p:pic>
            <p:nvPicPr>
              <p:cNvPr id="106" name="图片 105" descr="6"/>
              <p:cNvPicPr/>
              <p:nvPr/>
            </p:nvPicPr>
            <p:blipFill>
              <a:blip r:embed="rId41">
                <a:lum bright="-30000"/>
              </a:blip>
              <a:stretch>
                <a:fillRect/>
              </a:stretch>
            </p:blipFill>
            <p:spPr>
              <a:xfrm>
                <a:off x="5435" y="4315"/>
                <a:ext cx="1769" cy="1514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图片 70" descr="tg-neun-sting-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646430" y="2021840"/>
            <a:ext cx="953296" cy="954000"/>
          </a:xfrm>
          <a:prstGeom prst="rect">
            <a:avLst/>
          </a:prstGeom>
        </p:spPr>
      </p:pic>
      <p:pic>
        <p:nvPicPr>
          <p:cNvPr id="73" name="图片 72" descr="tg-neun-sting-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633855" y="2022475"/>
            <a:ext cx="953296" cy="954000"/>
          </a:xfrm>
          <a:prstGeom prst="rect">
            <a:avLst/>
          </a:prstGeom>
        </p:spPr>
      </p:pic>
      <p:grpSp>
        <p:nvGrpSpPr>
          <p:cNvPr id="57" name="组合 56"/>
          <p:cNvGrpSpPr/>
          <p:nvPr>
            <p:custDataLst>
              <p:tags r:id="rId5"/>
            </p:custDataLst>
          </p:nvPr>
        </p:nvGrpSpPr>
        <p:grpSpPr>
          <a:xfrm>
            <a:off x="641350" y="1020445"/>
            <a:ext cx="958376" cy="954000"/>
            <a:chOff x="685" y="1389"/>
            <a:chExt cx="1509" cy="1502"/>
          </a:xfrm>
        </p:grpSpPr>
        <p:pic>
          <p:nvPicPr>
            <p:cNvPr id="84" name="图片 83" descr="con-neun-sting-2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693" y="1389"/>
              <a:ext cx="1501" cy="1502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>
              <p:custDataLst>
                <p:tags r:id="rId8"/>
              </p:custDataLst>
            </p:nvPr>
          </p:nvSpPr>
          <p:spPr>
            <a:xfrm>
              <a:off x="685" y="1389"/>
              <a:ext cx="1188" cy="50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000" b="1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NeuN</a:t>
              </a:r>
              <a:endParaRPr lang="en-US" altLang="zh-CN" sz="1000" b="1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2" name="组合 31"/>
          <p:cNvGrpSpPr/>
          <p:nvPr>
            <p:custDataLst>
              <p:tags r:id="rId9"/>
            </p:custDataLst>
          </p:nvPr>
        </p:nvGrpSpPr>
        <p:grpSpPr>
          <a:xfrm>
            <a:off x="1633220" y="1020445"/>
            <a:ext cx="1128395" cy="954658"/>
            <a:chOff x="2196" y="1389"/>
            <a:chExt cx="1777" cy="1451"/>
          </a:xfrm>
        </p:grpSpPr>
        <p:pic>
          <p:nvPicPr>
            <p:cNvPr id="78" name="图片 77" descr="con-neun-sting-1"/>
            <p:cNvPicPr/>
            <p:nvPr>
              <p:custDataLst>
                <p:tags r:id="rId10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2196" y="1389"/>
              <a:ext cx="1502" cy="1451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>
              <p:custDataLst>
                <p:tags r:id="rId12"/>
              </p:custDataLst>
            </p:nvPr>
          </p:nvSpPr>
          <p:spPr>
            <a:xfrm>
              <a:off x="2241" y="1399"/>
              <a:ext cx="1732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STING</a:t>
              </a:r>
              <a:endParaRPr lang="en-US" altLang="zh-CN" sz="1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4" name="组合 33"/>
          <p:cNvGrpSpPr/>
          <p:nvPr>
            <p:custDataLst>
              <p:tags r:id="rId13"/>
            </p:custDataLst>
          </p:nvPr>
        </p:nvGrpSpPr>
        <p:grpSpPr>
          <a:xfrm>
            <a:off x="2623818" y="1005840"/>
            <a:ext cx="953945" cy="966723"/>
            <a:chOff x="3723" y="1389"/>
            <a:chExt cx="1502" cy="1469"/>
          </a:xfrm>
        </p:grpSpPr>
        <p:pic>
          <p:nvPicPr>
            <p:cNvPr id="88" name="图片 87" descr="con-neun-sting-3"/>
            <p:cNvPicPr/>
            <p:nvPr>
              <p:custDataLst>
                <p:tags r:id="rId14"/>
              </p:custDataLst>
            </p:nvPr>
          </p:nvPicPr>
          <p:blipFill>
            <a:blip r:embed="rId15"/>
            <a:stretch>
              <a:fillRect/>
            </a:stretch>
          </p:blipFill>
          <p:spPr>
            <a:xfrm>
              <a:off x="3723" y="1408"/>
              <a:ext cx="1502" cy="1450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>
              <p:custDataLst>
                <p:tags r:id="rId16"/>
              </p:custDataLst>
            </p:nvPr>
          </p:nvSpPr>
          <p:spPr>
            <a:xfrm>
              <a:off x="3737" y="1389"/>
              <a:ext cx="1014" cy="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>
                  <a:solidFill>
                    <a:schemeClr val="accent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Merge</a:t>
              </a:r>
              <a:endParaRPr lang="en-US" altLang="zh-CN" sz="1000" b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0" name="文本框 29"/>
          <p:cNvSpPr txBox="1"/>
          <p:nvPr/>
        </p:nvSpPr>
        <p:spPr>
          <a:xfrm rot="16200000">
            <a:off x="222885" y="1310640"/>
            <a:ext cx="590550" cy="25590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zh-CN" sz="1000" b="1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endParaRPr lang="en-US" altLang="zh-CN" sz="1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 rot="16200000">
            <a:off x="339725" y="2322830"/>
            <a:ext cx="36830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>
                <a:latin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endParaRPr lang="en-US" altLang="zh-CN" sz="1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0" name="组合 39"/>
          <p:cNvGrpSpPr/>
          <p:nvPr>
            <p:custDataLst>
              <p:tags r:id="rId17"/>
            </p:custDataLst>
          </p:nvPr>
        </p:nvGrpSpPr>
        <p:grpSpPr>
          <a:xfrm>
            <a:off x="2623820" y="2021840"/>
            <a:ext cx="1049655" cy="954223"/>
            <a:chOff x="9106" y="1399"/>
            <a:chExt cx="1653" cy="1451"/>
          </a:xfrm>
        </p:grpSpPr>
        <p:pic>
          <p:nvPicPr>
            <p:cNvPr id="72" name="图片 71" descr="tg-neun-sting-3"/>
            <p:cNvPicPr/>
            <p:nvPr>
              <p:custDataLst>
                <p:tags r:id="rId18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9106" y="1399"/>
              <a:ext cx="1502" cy="1451"/>
            </a:xfrm>
            <a:prstGeom prst="rect">
              <a:avLst/>
            </a:prstGeom>
          </p:spPr>
        </p:pic>
        <p:grpSp>
          <p:nvGrpSpPr>
            <p:cNvPr id="39" name="组合 38"/>
            <p:cNvGrpSpPr/>
            <p:nvPr/>
          </p:nvGrpSpPr>
          <p:grpSpPr>
            <a:xfrm>
              <a:off x="9759" y="2416"/>
              <a:ext cx="1000" cy="434"/>
              <a:chOff x="4778" y="14806"/>
              <a:chExt cx="1000" cy="434"/>
            </a:xfrm>
          </p:grpSpPr>
          <p:sp>
            <p:nvSpPr>
              <p:cNvPr id="23" name="文本框 22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4778" y="14806"/>
                <a:ext cx="1000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25µm</a:t>
                </a:r>
                <a:endParaRPr lang="en-US" altLang="zh-CN" sz="12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38" name="直接连接符 37"/>
              <p:cNvCxnSpPr/>
              <p:nvPr>
                <p:custDataLst>
                  <p:tags r:id="rId21"/>
                </p:custDataLst>
              </p:nvPr>
            </p:nvCxnSpPr>
            <p:spPr>
              <a:xfrm>
                <a:off x="4831" y="14828"/>
                <a:ext cx="753" cy="0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5" name="图片 4" descr="tg-iba1-sting-2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639445" y="4159250"/>
            <a:ext cx="960755" cy="953770"/>
          </a:xfrm>
          <a:prstGeom prst="rect">
            <a:avLst/>
          </a:prstGeom>
        </p:spPr>
      </p:pic>
      <p:pic>
        <p:nvPicPr>
          <p:cNvPr id="7" name="图片 6" descr="tg-iba1-sting-3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1638935" y="4159250"/>
            <a:ext cx="954000" cy="954000"/>
          </a:xfrm>
          <a:prstGeom prst="rect">
            <a:avLst/>
          </a:prstGeom>
        </p:spPr>
      </p:pic>
      <p:grpSp>
        <p:nvGrpSpPr>
          <p:cNvPr id="47" name="组合 46"/>
          <p:cNvGrpSpPr/>
          <p:nvPr>
            <p:custDataLst>
              <p:tags r:id="rId26"/>
            </p:custDataLst>
          </p:nvPr>
        </p:nvGrpSpPr>
        <p:grpSpPr>
          <a:xfrm>
            <a:off x="2623185" y="4159250"/>
            <a:ext cx="1044575" cy="954000"/>
            <a:chOff x="9473" y="9973"/>
            <a:chExt cx="1645" cy="1468"/>
          </a:xfrm>
        </p:grpSpPr>
        <p:grpSp>
          <p:nvGrpSpPr>
            <p:cNvPr id="45" name="组合 44"/>
            <p:cNvGrpSpPr/>
            <p:nvPr/>
          </p:nvGrpSpPr>
          <p:grpSpPr>
            <a:xfrm>
              <a:off x="9473" y="9973"/>
              <a:ext cx="1645" cy="1468"/>
              <a:chOff x="9473" y="9973"/>
              <a:chExt cx="1645" cy="1468"/>
            </a:xfrm>
          </p:grpSpPr>
          <p:pic>
            <p:nvPicPr>
              <p:cNvPr id="9" name="图片 8" descr="tg-iba1-sting-1"/>
              <p:cNvPicPr/>
              <p:nvPr>
                <p:custDataLst>
                  <p:tags r:id="rId27"/>
                </p:custDataLst>
              </p:nvPr>
            </p:nvPicPr>
            <p:blipFill>
              <a:blip r:embed="rId28"/>
              <a:stretch>
                <a:fillRect/>
              </a:stretch>
            </p:blipFill>
            <p:spPr>
              <a:xfrm>
                <a:off x="9473" y="9973"/>
                <a:ext cx="1502" cy="1468"/>
              </a:xfrm>
              <a:prstGeom prst="rect">
                <a:avLst/>
              </a:prstGeom>
            </p:spPr>
          </p:pic>
          <p:sp>
            <p:nvSpPr>
              <p:cNvPr id="11" name="文本框 10"/>
              <p:cNvSpPr txBox="1"/>
              <p:nvPr>
                <p:custDataLst>
                  <p:tags r:id="rId29"/>
                </p:custDataLst>
              </p:nvPr>
            </p:nvSpPr>
            <p:spPr>
              <a:xfrm>
                <a:off x="10064" y="11007"/>
                <a:ext cx="1054" cy="4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25µm</a:t>
                </a:r>
                <a:endParaRPr lang="en-US" altLang="zh-CN" sz="12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12" name="直接连接符 11"/>
            <p:cNvCxnSpPr/>
            <p:nvPr>
              <p:custDataLst>
                <p:tags r:id="rId30"/>
              </p:custDataLst>
            </p:nvPr>
          </p:nvCxnSpPr>
          <p:spPr>
            <a:xfrm>
              <a:off x="10180" y="11007"/>
              <a:ext cx="753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>
            <p:custDataLst>
              <p:tags r:id="rId31"/>
            </p:custDataLst>
          </p:nvPr>
        </p:nvGrpSpPr>
        <p:grpSpPr>
          <a:xfrm>
            <a:off x="640080" y="3157855"/>
            <a:ext cx="954298" cy="954658"/>
            <a:chOff x="6415" y="8432"/>
            <a:chExt cx="1445" cy="1451"/>
          </a:xfrm>
        </p:grpSpPr>
        <p:pic>
          <p:nvPicPr>
            <p:cNvPr id="6" name="图片 5" descr="con-iba1-sting-3"/>
            <p:cNvPicPr/>
            <p:nvPr>
              <p:custDataLst>
                <p:tags r:id="rId32"/>
              </p:custDataLst>
            </p:nvPr>
          </p:nvPicPr>
          <p:blipFill>
            <a:blip r:embed="rId33"/>
            <a:stretch>
              <a:fillRect/>
            </a:stretch>
          </p:blipFill>
          <p:spPr>
            <a:xfrm>
              <a:off x="6415" y="8432"/>
              <a:ext cx="1445" cy="1451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>
              <p:custDataLst>
                <p:tags r:id="rId34"/>
              </p:custDataLst>
            </p:nvPr>
          </p:nvSpPr>
          <p:spPr>
            <a:xfrm>
              <a:off x="6425" y="8443"/>
              <a:ext cx="1165" cy="4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000" b="1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IBA1</a:t>
              </a:r>
              <a:endParaRPr lang="en-US" altLang="zh-CN" sz="1000" b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2" name="组合 41"/>
          <p:cNvGrpSpPr/>
          <p:nvPr>
            <p:custDataLst>
              <p:tags r:id="rId35"/>
            </p:custDataLst>
          </p:nvPr>
        </p:nvGrpSpPr>
        <p:grpSpPr>
          <a:xfrm>
            <a:off x="1634790" y="3155224"/>
            <a:ext cx="1118570" cy="954428"/>
            <a:chOff x="7962" y="8428"/>
            <a:chExt cx="1704" cy="1451"/>
          </a:xfrm>
        </p:grpSpPr>
        <p:pic>
          <p:nvPicPr>
            <p:cNvPr id="10" name="图片 9" descr="con-iba1-sting-2"/>
            <p:cNvPicPr>
              <a:picLocks noChangeAspect="1"/>
            </p:cNvPicPr>
            <p:nvPr>
              <p:custDataLst>
                <p:tags r:id="rId36"/>
              </p:custDataLst>
            </p:nvPr>
          </p:nvPicPr>
          <p:blipFill>
            <a:blip r:embed="rId37"/>
            <a:stretch>
              <a:fillRect/>
            </a:stretch>
          </p:blipFill>
          <p:spPr>
            <a:xfrm>
              <a:off x="7962" y="8428"/>
              <a:ext cx="1451" cy="1451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>
              <p:custDataLst>
                <p:tags r:id="rId38"/>
              </p:custDataLst>
            </p:nvPr>
          </p:nvSpPr>
          <p:spPr>
            <a:xfrm>
              <a:off x="7968" y="8443"/>
              <a:ext cx="1698" cy="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STING</a:t>
              </a:r>
              <a:endParaRPr lang="en-US" altLang="zh-CN" sz="1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44" name="组合 43"/>
          <p:cNvGrpSpPr/>
          <p:nvPr>
            <p:custDataLst>
              <p:tags r:id="rId39"/>
            </p:custDataLst>
          </p:nvPr>
        </p:nvGrpSpPr>
        <p:grpSpPr>
          <a:xfrm>
            <a:off x="2623164" y="3155315"/>
            <a:ext cx="1164611" cy="957036"/>
            <a:chOff x="9465" y="8432"/>
            <a:chExt cx="1776" cy="1455"/>
          </a:xfrm>
        </p:grpSpPr>
        <p:pic>
          <p:nvPicPr>
            <p:cNvPr id="8" name="图片 7" descr="con-iba1-sting-1"/>
            <p:cNvPicPr>
              <a:picLocks noChangeAspect="1"/>
            </p:cNvPicPr>
            <p:nvPr>
              <p:custDataLst>
                <p:tags r:id="rId40"/>
              </p:custDataLst>
            </p:nvPr>
          </p:nvPicPr>
          <p:blipFill>
            <a:blip r:embed="rId41"/>
            <a:stretch>
              <a:fillRect/>
            </a:stretch>
          </p:blipFill>
          <p:spPr>
            <a:xfrm>
              <a:off x="9465" y="8432"/>
              <a:ext cx="1455" cy="1455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>
              <p:custDataLst>
                <p:tags r:id="rId42"/>
              </p:custDataLst>
            </p:nvPr>
          </p:nvSpPr>
          <p:spPr>
            <a:xfrm>
              <a:off x="9496" y="8432"/>
              <a:ext cx="1745" cy="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>
                  <a:solidFill>
                    <a:schemeClr val="accent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Merge</a:t>
              </a:r>
              <a:endParaRPr lang="en-US" altLang="zh-CN" sz="1000" b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7" name="图片 26" descr="tg-gfap-sting-2"/>
          <p:cNvPicPr>
            <a:picLocks noChangeAspect="1"/>
          </p:cNvPicPr>
          <p:nvPr>
            <p:custDataLst>
              <p:tags r:id="rId43"/>
            </p:custDataLst>
          </p:nvPr>
        </p:nvPicPr>
        <p:blipFill>
          <a:blip r:embed="rId44"/>
          <a:stretch>
            <a:fillRect/>
          </a:stretch>
        </p:blipFill>
        <p:spPr>
          <a:xfrm>
            <a:off x="1624330" y="6323330"/>
            <a:ext cx="953397" cy="954000"/>
          </a:xfrm>
          <a:prstGeom prst="rect">
            <a:avLst/>
          </a:prstGeom>
        </p:spPr>
      </p:pic>
      <p:pic>
        <p:nvPicPr>
          <p:cNvPr id="19" name="图片 18" descr="tg-gfap-sting-3"/>
          <p:cNvPicPr>
            <a:picLocks noChangeAspect="1"/>
          </p:cNvPicPr>
          <p:nvPr>
            <p:custDataLst>
              <p:tags r:id="rId45"/>
            </p:custDataLst>
          </p:nvPr>
        </p:nvPicPr>
        <p:blipFill>
          <a:blip r:embed="rId46"/>
          <a:stretch>
            <a:fillRect/>
          </a:stretch>
        </p:blipFill>
        <p:spPr>
          <a:xfrm>
            <a:off x="624205" y="6323330"/>
            <a:ext cx="953397" cy="954000"/>
          </a:xfrm>
          <a:prstGeom prst="rect">
            <a:avLst/>
          </a:prstGeom>
        </p:spPr>
      </p:pic>
      <p:grpSp>
        <p:nvGrpSpPr>
          <p:cNvPr id="53" name="组合 52"/>
          <p:cNvGrpSpPr/>
          <p:nvPr>
            <p:custDataLst>
              <p:tags r:id="rId47"/>
            </p:custDataLst>
          </p:nvPr>
        </p:nvGrpSpPr>
        <p:grpSpPr>
          <a:xfrm>
            <a:off x="1624330" y="5328285"/>
            <a:ext cx="954000" cy="954000"/>
            <a:chOff x="2999" y="9895"/>
            <a:chExt cx="1451" cy="1451"/>
          </a:xfrm>
        </p:grpSpPr>
        <p:pic>
          <p:nvPicPr>
            <p:cNvPr id="46" name="图片 45"/>
            <p:cNvPicPr>
              <a:picLocks noChangeAspect="1"/>
            </p:cNvPicPr>
            <p:nvPr>
              <p:custDataLst>
                <p:tags r:id="rId48"/>
              </p:custDataLst>
            </p:nvPr>
          </p:nvPicPr>
          <p:blipFill>
            <a:blip r:embed="rId4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9" y="9895"/>
              <a:ext cx="1451" cy="1451"/>
            </a:xfrm>
            <a:prstGeom prst="rect">
              <a:avLst/>
            </a:prstGeom>
          </p:spPr>
        </p:pic>
        <p:sp>
          <p:nvSpPr>
            <p:cNvPr id="25" name="文本框 24"/>
            <p:cNvSpPr txBox="1"/>
            <p:nvPr>
              <p:custDataLst>
                <p:tags r:id="rId50"/>
              </p:custDataLst>
            </p:nvPr>
          </p:nvSpPr>
          <p:spPr>
            <a:xfrm>
              <a:off x="3012" y="9910"/>
              <a:ext cx="1067" cy="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STING</a:t>
              </a:r>
              <a:endParaRPr lang="en-US" altLang="zh-CN" sz="1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2" name="组合 51"/>
          <p:cNvGrpSpPr/>
          <p:nvPr>
            <p:custDataLst>
              <p:tags r:id="rId51"/>
            </p:custDataLst>
          </p:nvPr>
        </p:nvGrpSpPr>
        <p:grpSpPr>
          <a:xfrm>
            <a:off x="624205" y="5328285"/>
            <a:ext cx="954000" cy="954000"/>
            <a:chOff x="6841" y="3355"/>
            <a:chExt cx="1451" cy="1451"/>
          </a:xfrm>
        </p:grpSpPr>
        <p:pic>
          <p:nvPicPr>
            <p:cNvPr id="50" name="图片 49"/>
            <p:cNvPicPr>
              <a:picLocks noChangeAspect="1"/>
            </p:cNvPicPr>
            <p:nvPr>
              <p:custDataLst>
                <p:tags r:id="rId52"/>
              </p:custDataLst>
            </p:nvPr>
          </p:nvPicPr>
          <p:blipFill>
            <a:blip r:embed="rId5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41" y="3355"/>
              <a:ext cx="1451" cy="1451"/>
            </a:xfrm>
            <a:prstGeom prst="rect">
              <a:avLst/>
            </a:prstGeom>
          </p:spPr>
        </p:pic>
        <p:sp>
          <p:nvSpPr>
            <p:cNvPr id="51" name="文本框 50"/>
            <p:cNvSpPr txBox="1"/>
            <p:nvPr>
              <p:custDataLst>
                <p:tags r:id="rId54"/>
              </p:custDataLst>
            </p:nvPr>
          </p:nvSpPr>
          <p:spPr>
            <a:xfrm>
              <a:off x="6851" y="3355"/>
              <a:ext cx="1368" cy="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000" b="1">
                  <a:solidFill>
                    <a:srgbClr val="92D05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GFAP</a:t>
              </a:r>
              <a:endParaRPr lang="en-US" altLang="zh-CN" sz="1000" b="1">
                <a:solidFill>
                  <a:srgbClr val="92D05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4" name="组合 53"/>
          <p:cNvGrpSpPr/>
          <p:nvPr>
            <p:custDataLst>
              <p:tags r:id="rId55"/>
            </p:custDataLst>
          </p:nvPr>
        </p:nvGrpSpPr>
        <p:grpSpPr>
          <a:xfrm>
            <a:off x="2623820" y="5325745"/>
            <a:ext cx="953770" cy="956310"/>
            <a:chOff x="4208" y="9932"/>
            <a:chExt cx="1502" cy="1502"/>
          </a:xfrm>
        </p:grpSpPr>
        <p:pic>
          <p:nvPicPr>
            <p:cNvPr id="43" name="图片 42"/>
            <p:cNvPicPr>
              <a:picLocks noChangeAspect="1"/>
            </p:cNvPicPr>
            <p:nvPr>
              <p:custDataLst>
                <p:tags r:id="rId56"/>
              </p:custDataLst>
            </p:nvPr>
          </p:nvPicPr>
          <p:blipFill>
            <a:blip r:embed="rId5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8" y="9932"/>
              <a:ext cx="1502" cy="1502"/>
            </a:xfrm>
            <a:prstGeom prst="rect">
              <a:avLst/>
            </a:prstGeom>
          </p:spPr>
        </p:pic>
        <p:sp>
          <p:nvSpPr>
            <p:cNvPr id="26" name="文本框 25"/>
            <p:cNvSpPr txBox="1"/>
            <p:nvPr>
              <p:custDataLst>
                <p:tags r:id="rId58"/>
              </p:custDataLst>
            </p:nvPr>
          </p:nvSpPr>
          <p:spPr>
            <a:xfrm>
              <a:off x="4222" y="9952"/>
              <a:ext cx="1043" cy="38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000" b="1">
                  <a:solidFill>
                    <a:schemeClr val="accent4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Merge</a:t>
              </a:r>
              <a:endParaRPr lang="en-US" altLang="zh-CN" sz="1000" b="1">
                <a:solidFill>
                  <a:schemeClr val="accent4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3" name="组合 32"/>
          <p:cNvGrpSpPr/>
          <p:nvPr>
            <p:custDataLst>
              <p:tags r:id="rId59"/>
            </p:custDataLst>
          </p:nvPr>
        </p:nvGrpSpPr>
        <p:grpSpPr>
          <a:xfrm>
            <a:off x="2625090" y="6323330"/>
            <a:ext cx="1041400" cy="953770"/>
            <a:chOff x="3504" y="11050"/>
            <a:chExt cx="1640" cy="1502"/>
          </a:xfrm>
        </p:grpSpPr>
        <p:pic>
          <p:nvPicPr>
            <p:cNvPr id="21" name="图片 20" descr="tg-gfap-sting-1"/>
            <p:cNvPicPr>
              <a:picLocks noChangeAspect="1"/>
            </p:cNvPicPr>
            <p:nvPr>
              <p:custDataLst>
                <p:tags r:id="rId60"/>
              </p:custDataLst>
            </p:nvPr>
          </p:nvPicPr>
          <p:blipFill>
            <a:blip r:embed="rId61"/>
            <a:stretch>
              <a:fillRect/>
            </a:stretch>
          </p:blipFill>
          <p:spPr>
            <a:xfrm>
              <a:off x="3504" y="11050"/>
              <a:ext cx="1501" cy="1502"/>
            </a:xfrm>
            <a:prstGeom prst="rect">
              <a:avLst/>
            </a:prstGeom>
          </p:spPr>
        </p:pic>
        <p:grpSp>
          <p:nvGrpSpPr>
            <p:cNvPr id="65" name="组合 64"/>
            <p:cNvGrpSpPr/>
            <p:nvPr>
              <p:custDataLst>
                <p:tags r:id="rId62"/>
              </p:custDataLst>
            </p:nvPr>
          </p:nvGrpSpPr>
          <p:grpSpPr>
            <a:xfrm>
              <a:off x="4178" y="12110"/>
              <a:ext cx="967" cy="434"/>
              <a:chOff x="9174474" y="4031851"/>
              <a:chExt cx="744985" cy="333369"/>
            </a:xfrm>
          </p:grpSpPr>
          <p:sp>
            <p:nvSpPr>
              <p:cNvPr id="62" name="文本框 61"/>
              <p:cNvSpPr txBox="1"/>
              <p:nvPr>
                <p:custDataLst>
                  <p:tags r:id="rId63"/>
                </p:custDataLst>
              </p:nvPr>
            </p:nvSpPr>
            <p:spPr>
              <a:xfrm>
                <a:off x="9174474" y="4031851"/>
                <a:ext cx="744985" cy="333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2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25µm</a:t>
                </a:r>
                <a:endParaRPr lang="zh-CN" altLang="en-US" sz="12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63" name="直接连接符 62"/>
              <p:cNvCxnSpPr/>
              <p:nvPr>
                <p:custDataLst>
                  <p:tags r:id="rId64"/>
                </p:custDataLst>
              </p:nvPr>
            </p:nvCxnSpPr>
            <p:spPr>
              <a:xfrm>
                <a:off x="9196813" y="4063475"/>
                <a:ext cx="580888" cy="3073"/>
              </a:xfrm>
              <a:prstGeom prst="line">
                <a:avLst/>
              </a:prstGeom>
              <a:ln w="952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6" name="文本框 55"/>
          <p:cNvSpPr txBox="1"/>
          <p:nvPr/>
        </p:nvSpPr>
        <p:spPr>
          <a:xfrm>
            <a:off x="0" y="0"/>
            <a:ext cx="1087755" cy="39560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8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8" name="对象 67"/>
          <p:cNvGraphicFramePr>
            <a:graphicFrameLocks noChangeAspect="1"/>
          </p:cNvGraphicFramePr>
          <p:nvPr/>
        </p:nvGraphicFramePr>
        <p:xfrm>
          <a:off x="4873625" y="3349625"/>
          <a:ext cx="1452880" cy="14897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30" name="Prism 10" r:id="rId65" imgW="2127250" imgH="2178050" progId="Prism10.Document">
                  <p:embed/>
                </p:oleObj>
              </mc:Choice>
              <mc:Fallback>
                <p:oleObj name="Prism 10" r:id="rId65" imgW="2127250" imgH="2178050" progId="Prism10.Document">
                  <p:embed/>
                  <p:pic>
                    <p:nvPicPr>
                      <p:cNvPr id="0" name="图片 5"/>
                      <p:cNvPicPr/>
                      <p:nvPr/>
                    </p:nvPicPr>
                    <p:blipFill>
                      <a:blip r:embed="rId66"/>
                      <a:stretch>
                        <a:fillRect/>
                      </a:stretch>
                    </p:blipFill>
                    <p:spPr>
                      <a:xfrm>
                        <a:off x="4873625" y="3349625"/>
                        <a:ext cx="1452880" cy="14897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对象 69"/>
          <p:cNvGraphicFramePr>
            <a:graphicFrameLocks noChangeAspect="1"/>
          </p:cNvGraphicFramePr>
          <p:nvPr/>
        </p:nvGraphicFramePr>
        <p:xfrm>
          <a:off x="3608070" y="3169920"/>
          <a:ext cx="1383030" cy="171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Prism 10" r:id="rId67" imgW="1930400" imgH="2393950" progId="Prism10.Document">
                  <p:embed/>
                </p:oleObj>
              </mc:Choice>
              <mc:Fallback>
                <p:oleObj name="Prism 10" r:id="rId67" imgW="1930400" imgH="2393950" progId="Prism10.Document">
                  <p:embed/>
                  <p:pic>
                    <p:nvPicPr>
                      <p:cNvPr id="0" name="图片 20"/>
                      <p:cNvPicPr/>
                      <p:nvPr/>
                    </p:nvPicPr>
                    <p:blipFill>
                      <a:blip r:embed="rId68"/>
                      <a:stretch>
                        <a:fillRect/>
                      </a:stretch>
                    </p:blipFill>
                    <p:spPr>
                      <a:xfrm>
                        <a:off x="3608070" y="3169920"/>
                        <a:ext cx="1383030" cy="1717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对象 74"/>
          <p:cNvGraphicFramePr>
            <a:graphicFrameLocks noChangeAspect="1"/>
          </p:cNvGraphicFramePr>
          <p:nvPr/>
        </p:nvGraphicFramePr>
        <p:xfrm>
          <a:off x="3608070" y="1029335"/>
          <a:ext cx="1318895" cy="1710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Prism 10" r:id="rId69" imgW="1847850" imgH="2393950" progId="Prism10.Document">
                  <p:embed/>
                </p:oleObj>
              </mc:Choice>
              <mc:Fallback>
                <p:oleObj name="Prism 10" r:id="rId69" imgW="1847850" imgH="2393950" progId="Prism10.Document">
                  <p:embed/>
                  <p:pic>
                    <p:nvPicPr>
                      <p:cNvPr id="0" name="图片 4"/>
                      <p:cNvPicPr/>
                      <p:nvPr/>
                    </p:nvPicPr>
                    <p:blipFill>
                      <a:blip r:embed="rId70"/>
                      <a:stretch>
                        <a:fillRect/>
                      </a:stretch>
                    </p:blipFill>
                    <p:spPr>
                      <a:xfrm>
                        <a:off x="3608070" y="1029335"/>
                        <a:ext cx="1318895" cy="17100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" name="对象 122"/>
          <p:cNvGraphicFramePr>
            <a:graphicFrameLocks noChangeAspect="1"/>
          </p:cNvGraphicFramePr>
          <p:nvPr/>
        </p:nvGraphicFramePr>
        <p:xfrm>
          <a:off x="4799755" y="1097771"/>
          <a:ext cx="1525652" cy="162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Prism 10" r:id="rId71" imgW="2051050" imgH="2178050" progId="Prism10.Document">
                  <p:embed/>
                </p:oleObj>
              </mc:Choice>
              <mc:Fallback>
                <p:oleObj name="Prism 10" r:id="rId71" imgW="2051050" imgH="2178050" progId="Prism10.Document">
                  <p:embed/>
                  <p:pic>
                    <p:nvPicPr>
                      <p:cNvPr id="0" name="图片 16"/>
                      <p:cNvPicPr/>
                      <p:nvPr/>
                    </p:nvPicPr>
                    <p:blipFill>
                      <a:blip r:embed="rId72"/>
                      <a:stretch>
                        <a:fillRect/>
                      </a:stretch>
                    </p:blipFill>
                    <p:spPr>
                      <a:xfrm>
                        <a:off x="4799755" y="1097771"/>
                        <a:ext cx="1525652" cy="1620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对象 76"/>
          <p:cNvGraphicFramePr>
            <a:graphicFrameLocks noChangeAspect="1"/>
          </p:cNvGraphicFramePr>
          <p:nvPr/>
        </p:nvGraphicFramePr>
        <p:xfrm>
          <a:off x="3608302" y="5306901"/>
          <a:ext cx="1355725" cy="1757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Prism 10" r:id="rId73" imgW="1847850" imgH="2393950" progId="Prism10.Document">
                  <p:embed/>
                </p:oleObj>
              </mc:Choice>
              <mc:Fallback>
                <p:oleObj name="Prism 10" r:id="rId73" imgW="1847850" imgH="2393950" progId="Prism10.Document">
                  <p:embed/>
                  <p:pic>
                    <p:nvPicPr>
                      <p:cNvPr id="0" name="图片 3"/>
                      <p:cNvPicPr/>
                      <p:nvPr/>
                    </p:nvPicPr>
                    <p:blipFill>
                      <a:blip r:embed="rId74"/>
                      <a:stretch>
                        <a:fillRect/>
                      </a:stretch>
                    </p:blipFill>
                    <p:spPr>
                      <a:xfrm>
                        <a:off x="3608302" y="5306901"/>
                        <a:ext cx="1355725" cy="1757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" name="对象 79"/>
          <p:cNvGraphicFramePr>
            <a:graphicFrameLocks noChangeAspect="1"/>
          </p:cNvGraphicFramePr>
          <p:nvPr/>
        </p:nvGraphicFramePr>
        <p:xfrm>
          <a:off x="4873935" y="5501671"/>
          <a:ext cx="1400810" cy="15322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Prism 10" r:id="rId75" imgW="1974850" imgH="2159000" progId="Prism10.Document">
                  <p:embed/>
                </p:oleObj>
              </mc:Choice>
              <mc:Fallback>
                <p:oleObj name="Prism 10" r:id="rId75" imgW="1974850" imgH="2159000" progId="Prism10.Document">
                  <p:embed/>
                  <p:pic>
                    <p:nvPicPr>
                      <p:cNvPr id="0" name="图片 7"/>
                      <p:cNvPicPr/>
                      <p:nvPr/>
                    </p:nvPicPr>
                    <p:blipFill>
                      <a:blip r:embed="rId76"/>
                      <a:stretch>
                        <a:fillRect/>
                      </a:stretch>
                    </p:blipFill>
                    <p:spPr>
                      <a:xfrm>
                        <a:off x="4873935" y="5501671"/>
                        <a:ext cx="1400810" cy="15322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文本框 34"/>
          <p:cNvSpPr txBox="1"/>
          <p:nvPr/>
        </p:nvSpPr>
        <p:spPr>
          <a:xfrm rot="16200000">
            <a:off x="210185" y="3460750"/>
            <a:ext cx="590550" cy="25590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zh-CN" sz="1000" b="1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endParaRPr lang="en-US" altLang="zh-CN" sz="1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 rot="16200000">
            <a:off x="327025" y="4472940"/>
            <a:ext cx="36830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>
                <a:latin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endParaRPr lang="en-US" altLang="zh-CN" sz="1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 rot="16200000">
            <a:off x="200660" y="5676900"/>
            <a:ext cx="590550" cy="255905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r>
              <a:rPr lang="en-US" altLang="zh-CN" sz="1000" b="1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endParaRPr lang="en-US" altLang="zh-CN" sz="1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 rot="16200000">
            <a:off x="317500" y="6689090"/>
            <a:ext cx="368300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>
                <a:latin typeface="Times New Roman" panose="02020603050405020304" pitchFamily="18" charset="0"/>
                <a:cs typeface="Times New Roman" panose="02020603050405020304" pitchFamily="18" charset="0"/>
              </a:rPr>
              <a:t>Tg</a:t>
            </a:r>
            <a:endParaRPr lang="en-US" altLang="zh-CN" sz="1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274320" y="762635"/>
            <a:ext cx="636905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A                                                                                         B                                    C</a:t>
            </a:r>
            <a:endParaRPr lang="en-US" altLang="zh-CN" sz="1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74320" y="2938145"/>
            <a:ext cx="637032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D                                                                                         E                                    F</a:t>
            </a:r>
            <a:endParaRPr lang="en-US" altLang="zh-CN" sz="1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274955" y="5113020"/>
            <a:ext cx="6369685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b="1">
                <a:latin typeface="Times New Roman" panose="02020603050405020304" pitchFamily="18" charset="0"/>
                <a:cs typeface="Times New Roman" panose="02020603050405020304" pitchFamily="18" charset="0"/>
              </a:rPr>
              <a:t>G                                                                                         H                                     I</a:t>
            </a:r>
            <a:endParaRPr lang="en-US" altLang="zh-CN" sz="11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62865" y="-2881"/>
            <a:ext cx="10985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9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 descr="机制图"/>
          <p:cNvPicPr>
            <a:picLocks noChangeAspect="1"/>
          </p:cNvPicPr>
          <p:nvPr/>
        </p:nvPicPr>
        <p:blipFill>
          <a:blip r:embed="rId1"/>
          <a:srcRect b="17099"/>
          <a:stretch>
            <a:fillRect/>
          </a:stretch>
        </p:blipFill>
        <p:spPr>
          <a:xfrm>
            <a:off x="0" y="664210"/>
            <a:ext cx="6858000" cy="452564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99.9,&quot;left&quot;:60.3,&quot;top&quot;:47.65,&quot;width&quot;:469.65}"/>
</p:tagLst>
</file>

<file path=ppt/tags/tag2.xml><?xml version="1.0" encoding="utf-8"?>
<p:tagLst xmlns:p="http://schemas.openxmlformats.org/presentationml/2006/main">
  <p:tag name="KSO_WM_DIAGRAM_VIRTUALLY_FRAME" val="{&quot;height&quot;:299.9,&quot;left&quot;:60.3,&quot;top&quot;:47.65,&quot;width&quot;:469.65}"/>
</p:tagLst>
</file>

<file path=ppt/tags/tag3.xml><?xml version="1.0" encoding="utf-8"?>
<p:tagLst xmlns:p="http://schemas.openxmlformats.org/presentationml/2006/main">
  <p:tag name="KSO_WM_DIAGRAM_VIRTUALLY_FRAME" val="{&quot;height&quot;:299.9,&quot;left&quot;:60.3,&quot;top&quot;:47.65,&quot;width&quot;:469.65}"/>
</p:tagLst>
</file>

<file path=ppt/tags/tag4.xml><?xml version="1.0" encoding="utf-8"?>
<p:tagLst xmlns:p="http://schemas.openxmlformats.org/presentationml/2006/main">
  <p:tag name="KSO_WM_DIAGRAM_VIRTUALLY_FRAME" val="{&quot;height&quot;:299.9,&quot;left&quot;:60.3,&quot;top&quot;:47.65,&quot;width&quot;:469.65}"/>
</p:tagLst>
</file>

<file path=ppt/tags/tag5.xml><?xml version="1.0" encoding="utf-8"?>
<p:tagLst xmlns:p="http://schemas.openxmlformats.org/presentationml/2006/main">
  <p:tag name="KSO_WM_UNIT_PLACING_PICTURE_USER_VIEWPORT" val="{&quot;height&quot;:1513.9999389648438,&quot;width&quot;:1768.9999389648438}"/>
</p:tagLst>
</file>

<file path=ppt/tags/tag6.xml><?xml version="1.0" encoding="utf-8"?>
<p:tagLst xmlns:p="http://schemas.openxmlformats.org/presentationml/2006/main">
  <p:tag name="KSO_WM_UNIT_PLACING_PICTURE_USER_VIEWPORT" val="{&quot;height&quot;:1513.9999389648438,&quot;width&quot;:1768.9999389648438}"/>
</p:tagLst>
</file>

<file path=ppt/tags/tag7.xml><?xml version="1.0" encoding="utf-8"?>
<p:tagLst xmlns:p="http://schemas.openxmlformats.org/presentationml/2006/main">
  <p:tag name="KSO_WM_UNIT_PLACING_PICTURE_USER_VIEWPORT" val="{&quot;height&quot;:1513.9999389648438,&quot;width&quot;:1768.9999389648438}"/>
</p:tagLst>
</file>

<file path=ppt/tags/tag8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9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10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11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12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13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14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15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16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17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18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19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20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21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22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23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24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25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26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27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28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29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30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31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32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33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34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35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36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37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38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39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40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41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42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43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44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45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46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47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48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49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50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51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52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53.xml><?xml version="1.0" encoding="utf-8"?>
<p:tagLst xmlns:p="http://schemas.openxmlformats.org/presentationml/2006/main">
  <p:tag name="KSO_WM_DIAGRAM_VIRTUALLY_FRAME" val="{&quot;height&quot;:573.1681102362205,&quot;left&quot;:19.9,&quot;top&quot;:54.45,&quot;width&quot;:249.1}"/>
</p:tagLst>
</file>

<file path=ppt/tags/tag54.xml><?xml version="1.0" encoding="utf-8"?>
<p:tagLst xmlns:p="http://schemas.openxmlformats.org/presentationml/2006/main">
  <p:tag name="COMMONDATA" val="eyJoZGlkIjoiMWJmYmVhMGQ2YWQwOTc0ZDFkYmVkZTE0NzFkNThlYzI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1370</Words>
  <Application>WPS 演示</Application>
  <PresentationFormat>A4 纸张(210x297 毫米)</PresentationFormat>
  <Paragraphs>549</Paragraphs>
  <Slides>9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88</vt:i4>
      </vt:variant>
      <vt:variant>
        <vt:lpstr>幻灯片标题</vt:lpstr>
      </vt:variant>
      <vt:variant>
        <vt:i4>9</vt:i4>
      </vt:variant>
    </vt:vector>
  </HeadingPairs>
  <TitlesOfParts>
    <vt:vector size="108" baseType="lpstr">
      <vt:lpstr>Arial</vt:lpstr>
      <vt:lpstr>宋体</vt:lpstr>
      <vt:lpstr>Wingdings</vt:lpstr>
      <vt:lpstr>Times New Roman</vt:lpstr>
      <vt:lpstr>等线</vt:lpstr>
      <vt:lpstr>微软雅黑</vt:lpstr>
      <vt:lpstr>Arial Unicode MS</vt:lpstr>
      <vt:lpstr>等线 Light</vt:lpstr>
      <vt:lpstr>Calibri Light</vt:lpstr>
      <vt:lpstr>Calibri</vt:lpstr>
      <vt:lpstr>Office 主题​​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Prism10.Document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GUYAN</dc:creator>
  <cp:lastModifiedBy>Z</cp:lastModifiedBy>
  <cp:revision>115</cp:revision>
  <dcterms:created xsi:type="dcterms:W3CDTF">2025-09-28T01:55:00Z</dcterms:created>
  <dcterms:modified xsi:type="dcterms:W3CDTF">2026-05-15T04:39:04Z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0078CB8D8CF840178C05A6B34AC78EFF_13</vt:lpwstr>
  </property>
  <property fmtid="{D5CDD505-2E9C-101B-9397-08002B2CF9AE}" pid="3" name="KSOProductBuildVer">
    <vt:lpwstr>2052-12.1.0.25225</vt:lpwstr>
  </property>
</Properties>
</file>