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4" r:id="rId2"/>
    <p:sldId id="265" r:id="rId3"/>
  </p:sldIdLst>
  <p:sldSz cx="16200438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6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033" y="2062083"/>
            <a:ext cx="13770372" cy="4386662"/>
          </a:xfrm>
        </p:spPr>
        <p:txBody>
          <a:bodyPr anchor="b"/>
          <a:lstStyle>
            <a:lvl1pPr algn="ctr">
              <a:defRPr sz="106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5055" y="6617911"/>
            <a:ext cx="12150329" cy="3042080"/>
          </a:xfrm>
        </p:spPr>
        <p:txBody>
          <a:bodyPr/>
          <a:lstStyle>
            <a:lvl1pPr marL="0" indent="0" algn="ctr">
              <a:buNone/>
              <a:defRPr sz="4252"/>
            </a:lvl1pPr>
            <a:lvl2pPr marL="810021" indent="0" algn="ctr">
              <a:buNone/>
              <a:defRPr sz="3543"/>
            </a:lvl2pPr>
            <a:lvl3pPr marL="1620042" indent="0" algn="ctr">
              <a:buNone/>
              <a:defRPr sz="3189"/>
            </a:lvl3pPr>
            <a:lvl4pPr marL="2430064" indent="0" algn="ctr">
              <a:buNone/>
              <a:defRPr sz="2835"/>
            </a:lvl4pPr>
            <a:lvl5pPr marL="3240085" indent="0" algn="ctr">
              <a:buNone/>
              <a:defRPr sz="2835"/>
            </a:lvl5pPr>
            <a:lvl6pPr marL="4050106" indent="0" algn="ctr">
              <a:buNone/>
              <a:defRPr sz="2835"/>
            </a:lvl6pPr>
            <a:lvl7pPr marL="4860127" indent="0" algn="ctr">
              <a:buNone/>
              <a:defRPr sz="2835"/>
            </a:lvl7pPr>
            <a:lvl8pPr marL="5670149" indent="0" algn="ctr">
              <a:buNone/>
              <a:defRPr sz="2835"/>
            </a:lvl8pPr>
            <a:lvl9pPr marL="6480170" indent="0" algn="ctr">
              <a:buNone/>
              <a:defRPr sz="283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43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93440" y="670833"/>
            <a:ext cx="3493219" cy="1067790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781" y="670833"/>
            <a:ext cx="10277153" cy="1067790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96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8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43" y="3141251"/>
            <a:ext cx="13972878" cy="5241244"/>
          </a:xfrm>
        </p:spPr>
        <p:txBody>
          <a:bodyPr anchor="b"/>
          <a:lstStyle>
            <a:lvl1pPr>
              <a:defRPr sz="106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5343" y="8432079"/>
            <a:ext cx="13972878" cy="2756246"/>
          </a:xfrm>
        </p:spPr>
        <p:txBody>
          <a:bodyPr/>
          <a:lstStyle>
            <a:lvl1pPr marL="0" indent="0">
              <a:buNone/>
              <a:defRPr sz="4252">
                <a:solidFill>
                  <a:schemeClr val="tx1"/>
                </a:solidFill>
              </a:defRPr>
            </a:lvl1pPr>
            <a:lvl2pPr marL="810021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620042" indent="0">
              <a:buNone/>
              <a:defRPr sz="3189">
                <a:solidFill>
                  <a:schemeClr val="tx1">
                    <a:tint val="75000"/>
                  </a:schemeClr>
                </a:solidFill>
              </a:defRPr>
            </a:lvl3pPr>
            <a:lvl4pPr marL="243006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4pPr>
            <a:lvl5pPr marL="3240085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5pPr>
            <a:lvl6pPr marL="4050106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6pPr>
            <a:lvl7pPr marL="486012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7pPr>
            <a:lvl8pPr marL="5670149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8pPr>
            <a:lvl9pPr marL="648017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70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780" y="3354163"/>
            <a:ext cx="6885186" cy="799457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1472" y="3354163"/>
            <a:ext cx="6885186" cy="799457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7100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670836"/>
            <a:ext cx="13972878" cy="243541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892" y="3088748"/>
            <a:ext cx="6853544" cy="1513748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892" y="4602496"/>
            <a:ext cx="6853544" cy="676957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01473" y="3088748"/>
            <a:ext cx="6887296" cy="1513748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01473" y="4602496"/>
            <a:ext cx="6887296" cy="676957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33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28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80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839999"/>
            <a:ext cx="5225063" cy="2939997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7296" y="1814168"/>
            <a:ext cx="8201472" cy="8954158"/>
          </a:xfrm>
        </p:spPr>
        <p:txBody>
          <a:bodyPr/>
          <a:lstStyle>
            <a:lvl1pPr>
              <a:defRPr sz="5669"/>
            </a:lvl1pPr>
            <a:lvl2pPr>
              <a:defRPr sz="4961"/>
            </a:lvl2pPr>
            <a:lvl3pPr>
              <a:defRPr sz="4252"/>
            </a:lvl3pPr>
            <a:lvl4pPr>
              <a:defRPr sz="3543"/>
            </a:lvl4pPr>
            <a:lvl5pPr>
              <a:defRPr sz="3543"/>
            </a:lvl5pPr>
            <a:lvl6pPr>
              <a:defRPr sz="3543"/>
            </a:lvl6pPr>
            <a:lvl7pPr>
              <a:defRPr sz="3543"/>
            </a:lvl7pPr>
            <a:lvl8pPr>
              <a:defRPr sz="3543"/>
            </a:lvl8pPr>
            <a:lvl9pPr>
              <a:defRPr sz="354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3779996"/>
            <a:ext cx="5225063" cy="7002911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10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839999"/>
            <a:ext cx="5225063" cy="2939997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87296" y="1814168"/>
            <a:ext cx="8201472" cy="8954158"/>
          </a:xfrm>
        </p:spPr>
        <p:txBody>
          <a:bodyPr anchor="t"/>
          <a:lstStyle>
            <a:lvl1pPr marL="0" indent="0">
              <a:buNone/>
              <a:defRPr sz="5669"/>
            </a:lvl1pPr>
            <a:lvl2pPr marL="810021" indent="0">
              <a:buNone/>
              <a:defRPr sz="4961"/>
            </a:lvl2pPr>
            <a:lvl3pPr marL="1620042" indent="0">
              <a:buNone/>
              <a:defRPr sz="4252"/>
            </a:lvl3pPr>
            <a:lvl4pPr marL="2430064" indent="0">
              <a:buNone/>
              <a:defRPr sz="3543"/>
            </a:lvl4pPr>
            <a:lvl5pPr marL="3240085" indent="0">
              <a:buNone/>
              <a:defRPr sz="3543"/>
            </a:lvl5pPr>
            <a:lvl6pPr marL="4050106" indent="0">
              <a:buNone/>
              <a:defRPr sz="3543"/>
            </a:lvl6pPr>
            <a:lvl7pPr marL="4860127" indent="0">
              <a:buNone/>
              <a:defRPr sz="3543"/>
            </a:lvl7pPr>
            <a:lvl8pPr marL="5670149" indent="0">
              <a:buNone/>
              <a:defRPr sz="3543"/>
            </a:lvl8pPr>
            <a:lvl9pPr marL="6480170" indent="0">
              <a:buNone/>
              <a:defRPr sz="3543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3779996"/>
            <a:ext cx="5225063" cy="7002911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08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780" y="670836"/>
            <a:ext cx="13972878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780" y="3354163"/>
            <a:ext cx="13972878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3780" y="11678325"/>
            <a:ext cx="3645099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732E6-9AB8-4465-8EA1-B9607E040B4B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6395" y="11678325"/>
            <a:ext cx="5467648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1559" y="11678325"/>
            <a:ext cx="3645099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0D9EE-1B91-4768-B69E-3C5B5AC60C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5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620042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11" indent="-405011" algn="l" defTabSz="162004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15032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5053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5074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5096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5117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5138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5159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5181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10021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20042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30064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40085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50106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60127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70149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8017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Tif"/><Relationship Id="rId18" Type="http://schemas.openxmlformats.org/officeDocument/2006/relationships/image" Target="../media/image13.png"/><Relationship Id="rId3" Type="http://schemas.openxmlformats.org/officeDocument/2006/relationships/image" Target="../media/image2.png"/><Relationship Id="rId21" Type="http://schemas.openxmlformats.org/officeDocument/2006/relationships/image" Target="../media/image15.Tif"/><Relationship Id="rId7" Type="http://schemas.openxmlformats.org/officeDocument/2006/relationships/image" Target="../media/image5.Tif"/><Relationship Id="rId12" Type="http://schemas.microsoft.com/office/2007/relationships/hdphoto" Target="../media/hdphoto3.wdp"/><Relationship Id="rId17" Type="http://schemas.openxmlformats.org/officeDocument/2006/relationships/image" Target="../media/image12.Tif"/><Relationship Id="rId25" Type="http://schemas.openxmlformats.org/officeDocument/2006/relationships/image" Target="../media/image18.Tif"/><Relationship Id="rId2" Type="http://schemas.openxmlformats.org/officeDocument/2006/relationships/image" Target="../media/image1.Tif"/><Relationship Id="rId16" Type="http://schemas.microsoft.com/office/2007/relationships/hdphoto" Target="../media/hdphoto4.wdp"/><Relationship Id="rId20" Type="http://schemas.openxmlformats.org/officeDocument/2006/relationships/image" Target="../media/image14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"/><Relationship Id="rId11" Type="http://schemas.openxmlformats.org/officeDocument/2006/relationships/image" Target="../media/image8.png"/><Relationship Id="rId24" Type="http://schemas.openxmlformats.org/officeDocument/2006/relationships/image" Target="../media/image17.Tif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microsoft.com/office/2007/relationships/hdphoto" Target="../media/hdphoto6.wdp"/><Relationship Id="rId10" Type="http://schemas.openxmlformats.org/officeDocument/2006/relationships/image" Target="../media/image7.Tif"/><Relationship Id="rId19" Type="http://schemas.microsoft.com/office/2007/relationships/hdphoto" Target="../media/hdphoto5.wdp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10.Tif"/><Relationship Id="rId2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28.Tif"/><Relationship Id="rId18" Type="http://schemas.openxmlformats.org/officeDocument/2006/relationships/image" Target="../media/image33.Tif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7.Tif"/><Relationship Id="rId17" Type="http://schemas.openxmlformats.org/officeDocument/2006/relationships/image" Target="../media/image32.Tif"/><Relationship Id="rId2" Type="http://schemas.openxmlformats.org/officeDocument/2006/relationships/image" Target="../media/image19.png"/><Relationship Id="rId16" Type="http://schemas.openxmlformats.org/officeDocument/2006/relationships/image" Target="../media/image3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Tif"/><Relationship Id="rId11" Type="http://schemas.openxmlformats.org/officeDocument/2006/relationships/image" Target="../media/image26.Tif"/><Relationship Id="rId5" Type="http://schemas.microsoft.com/office/2007/relationships/hdphoto" Target="../media/hdphoto7.wdp"/><Relationship Id="rId15" Type="http://schemas.openxmlformats.org/officeDocument/2006/relationships/image" Target="../media/image30.Tif"/><Relationship Id="rId10" Type="http://schemas.openxmlformats.org/officeDocument/2006/relationships/image" Target="../media/image25.Tif"/><Relationship Id="rId19" Type="http://schemas.openxmlformats.org/officeDocument/2006/relationships/image" Target="../media/image34.Tif"/><Relationship Id="rId4" Type="http://schemas.openxmlformats.org/officeDocument/2006/relationships/image" Target="../media/image21.png"/><Relationship Id="rId9" Type="http://schemas.openxmlformats.org/officeDocument/2006/relationships/image" Target="../media/image24.Tif"/><Relationship Id="rId14" Type="http://schemas.openxmlformats.org/officeDocument/2006/relationships/image" Target="../media/image2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AA962-C5B0-3AE0-A839-6B57E9A1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8C6DCCA6-A203-5B93-2405-0A2504393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842214"/>
              </p:ext>
            </p:extLst>
          </p:nvPr>
        </p:nvGraphicFramePr>
        <p:xfrm>
          <a:off x="0" y="0"/>
          <a:ext cx="16200438" cy="1259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146">
                  <a:extLst>
                    <a:ext uri="{9D8B030D-6E8A-4147-A177-3AD203B41FA5}">
                      <a16:colId xmlns:a16="http://schemas.microsoft.com/office/drawing/2014/main" val="2203709985"/>
                    </a:ext>
                  </a:extLst>
                </a:gridCol>
                <a:gridCol w="5400146">
                  <a:extLst>
                    <a:ext uri="{9D8B030D-6E8A-4147-A177-3AD203B41FA5}">
                      <a16:colId xmlns:a16="http://schemas.microsoft.com/office/drawing/2014/main" val="2775834315"/>
                    </a:ext>
                  </a:extLst>
                </a:gridCol>
                <a:gridCol w="5400146">
                  <a:extLst>
                    <a:ext uri="{9D8B030D-6E8A-4147-A177-3AD203B41FA5}">
                      <a16:colId xmlns:a16="http://schemas.microsoft.com/office/drawing/2014/main" val="36748185"/>
                    </a:ext>
                  </a:extLst>
                </a:gridCol>
              </a:tblGrid>
              <a:tr h="713658">
                <a:tc gridSpan="3">
                  <a:txBody>
                    <a:bodyPr/>
                    <a:lstStyle/>
                    <a:p>
                      <a:pPr marL="0" marR="0" lvl="0" indent="0" algn="l" defTabSz="16200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4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Figure.8A-p-JAK2,p-STAT3,GAPDH</a:t>
                      </a:r>
                      <a:endParaRPr lang="zh-CN" altLang="en-US" sz="4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731102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①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②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③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545018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409578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④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⑤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⑥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904433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233473"/>
                  </a:ext>
                </a:extLst>
              </a:tr>
            </a:tbl>
          </a:graphicData>
        </a:graphic>
      </p:graphicFrame>
      <p:pic>
        <p:nvPicPr>
          <p:cNvPr id="15" name="图片 14">
            <a:extLst>
              <a:ext uri="{FF2B5EF4-FFF2-40B4-BE49-F238E27FC236}">
                <a16:creationId xmlns:a16="http://schemas.microsoft.com/office/drawing/2014/main" id="{E9904A7C-E7AB-DFD3-7F4C-DA463E714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0" t="40519" r="26479" b="47743"/>
          <a:stretch>
            <a:fillRect/>
          </a:stretch>
        </p:blipFill>
        <p:spPr>
          <a:xfrm>
            <a:off x="517584" y="1690779"/>
            <a:ext cx="4727277" cy="110134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ED390A5-9F25-F560-1A72-EAF63E489DDF}"/>
              </a:ext>
            </a:extLst>
          </p:cNvPr>
          <p:cNvSpPr txBox="1"/>
          <p:nvPr/>
        </p:nvSpPr>
        <p:spPr>
          <a:xfrm>
            <a:off x="-5240" y="1951996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p-JAK2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6F7D9BF-2437-57F5-3A8B-BEEF06C78DD7}"/>
              </a:ext>
            </a:extLst>
          </p:cNvPr>
          <p:cNvSpPr txBox="1"/>
          <p:nvPr/>
        </p:nvSpPr>
        <p:spPr>
          <a:xfrm>
            <a:off x="4333438" y="1934743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130kD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BF926EF-712E-D767-8EF3-06668F786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41" t="41036" r="30270" b="41586"/>
          <a:stretch>
            <a:fillRect/>
          </a:stretch>
        </p:blipFill>
        <p:spPr>
          <a:xfrm>
            <a:off x="456122" y="2701699"/>
            <a:ext cx="4727277" cy="164437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BB5A0BA-F637-A489-59EA-02D643942983}"/>
              </a:ext>
            </a:extLst>
          </p:cNvPr>
          <p:cNvSpPr txBox="1"/>
          <p:nvPr/>
        </p:nvSpPr>
        <p:spPr>
          <a:xfrm>
            <a:off x="-56999" y="3137675"/>
            <a:ext cx="1370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E09F223-9BC8-7020-278A-D3DCA3ED3421}"/>
              </a:ext>
            </a:extLst>
          </p:cNvPr>
          <p:cNvSpPr txBox="1"/>
          <p:nvPr/>
        </p:nvSpPr>
        <p:spPr>
          <a:xfrm>
            <a:off x="4481337" y="3123775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85kD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2E1FB5A-2DA4-991F-928E-3DA4BF3DB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942" y="4047978"/>
            <a:ext cx="5001613" cy="162820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B73651A-FF9C-B1EB-B030-6BA0AA25A193}"/>
              </a:ext>
            </a:extLst>
          </p:cNvPr>
          <p:cNvSpPr txBox="1"/>
          <p:nvPr/>
        </p:nvSpPr>
        <p:spPr>
          <a:xfrm>
            <a:off x="-21566" y="4699652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8AB8834-E81D-A454-A6A4-383628734DB1}"/>
              </a:ext>
            </a:extLst>
          </p:cNvPr>
          <p:cNvSpPr txBox="1"/>
          <p:nvPr/>
        </p:nvSpPr>
        <p:spPr>
          <a:xfrm>
            <a:off x="4518328" y="4656210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37kD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C02C5FE-1F61-391E-F91E-C56B702D22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9" t="42102" r="25586" b="43182"/>
          <a:stretch>
            <a:fillRect/>
          </a:stretch>
        </p:blipFill>
        <p:spPr>
          <a:xfrm>
            <a:off x="5952226" y="1397479"/>
            <a:ext cx="4563220" cy="139464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5EF919A-FE15-4F45-ECED-5A2E97F0B8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6" t="29829" r="21866" b="55399"/>
          <a:stretch>
            <a:fillRect/>
          </a:stretch>
        </p:blipFill>
        <p:spPr>
          <a:xfrm>
            <a:off x="11017041" y="1397479"/>
            <a:ext cx="4773984" cy="13946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20D4B81-7D69-1894-0FBF-EC5B32829E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99" t="36932" r="28509" b="43749"/>
          <a:stretch>
            <a:fillRect/>
          </a:stretch>
        </p:blipFill>
        <p:spPr>
          <a:xfrm rot="425273">
            <a:off x="521319" y="8467064"/>
            <a:ext cx="4727278" cy="186431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BDB7094-ADD1-84EB-5426-E8B8FB56B4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6" t="40625" r="22331" b="42897"/>
          <a:stretch>
            <a:fillRect/>
          </a:stretch>
        </p:blipFill>
        <p:spPr>
          <a:xfrm>
            <a:off x="517584" y="7256839"/>
            <a:ext cx="4727277" cy="142803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3AE3213-657E-33AA-7C58-BAF902E854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63" t="36932" r="35348" b="42613"/>
          <a:stretch>
            <a:fillRect/>
          </a:stretch>
        </p:blipFill>
        <p:spPr>
          <a:xfrm rot="276325">
            <a:off x="5476867" y="8175377"/>
            <a:ext cx="5177183" cy="205923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3BF8E3E-6311-D7EB-ABE7-E622033A37A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1" t="40909" r="24656" b="44034"/>
          <a:stretch>
            <a:fillRect/>
          </a:stretch>
        </p:blipFill>
        <p:spPr>
          <a:xfrm>
            <a:off x="5675256" y="7256839"/>
            <a:ext cx="4849926" cy="142803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10AF072F-E209-E964-1993-EFEF4125B9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4" t="40625" r="26981" b="37500"/>
          <a:stretch>
            <a:fillRect/>
          </a:stretch>
        </p:blipFill>
        <p:spPr>
          <a:xfrm rot="21295907">
            <a:off x="5778765" y="3394063"/>
            <a:ext cx="4748032" cy="211328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3212CD6-F295-DFCA-842D-76F1BD1138D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34" t="43466" r="19034" b="43182"/>
          <a:stretch>
            <a:fillRect/>
          </a:stretch>
        </p:blipFill>
        <p:spPr>
          <a:xfrm>
            <a:off x="5821752" y="2638325"/>
            <a:ext cx="4584982" cy="126749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F22DCF02-C968-F2E2-2589-52E6C9A4CC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6" t="38890" r="25586" b="44886"/>
          <a:stretch>
            <a:fillRect/>
          </a:stretch>
        </p:blipFill>
        <p:spPr>
          <a:xfrm>
            <a:off x="10972077" y="3923071"/>
            <a:ext cx="5167625" cy="155316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6595534-3F2E-E7B6-3380-FB355E1D000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t="44920" r="32329" b="41792"/>
          <a:stretch>
            <a:fillRect/>
          </a:stretch>
        </p:blipFill>
        <p:spPr>
          <a:xfrm>
            <a:off x="11060010" y="2728373"/>
            <a:ext cx="4931578" cy="1267491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BD2A1938-B75E-C1C8-D0E1-BF50C25442B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1" t="39205" r="35708" b="43749"/>
          <a:stretch>
            <a:fillRect/>
          </a:stretch>
        </p:blipFill>
        <p:spPr>
          <a:xfrm>
            <a:off x="360908" y="9834174"/>
            <a:ext cx="4883953" cy="166056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2A28CFF-4D00-F5E0-AE0E-40A30ECFAD8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34091" r="20325" b="47159"/>
          <a:stretch>
            <a:fillRect/>
          </a:stretch>
        </p:blipFill>
        <p:spPr>
          <a:xfrm>
            <a:off x="5485994" y="9662188"/>
            <a:ext cx="5107614" cy="200453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327A610-F295-8F08-9D6C-D66E4F1CB7F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91" t="43466" r="23493" b="40341"/>
          <a:stretch>
            <a:fillRect/>
          </a:stretch>
        </p:blipFill>
        <p:spPr>
          <a:xfrm rot="256834">
            <a:off x="11019666" y="8352107"/>
            <a:ext cx="4709876" cy="145115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81418BD-9F7D-D642-B0FA-174C7027C52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9" t="45739" r="26748" b="38352"/>
          <a:stretch>
            <a:fillRect/>
          </a:stretch>
        </p:blipFill>
        <p:spPr>
          <a:xfrm>
            <a:off x="11194757" y="7256839"/>
            <a:ext cx="4488097" cy="142803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2783E8BD-39B0-98E4-12B8-25E02828499D}"/>
              </a:ext>
            </a:extLst>
          </p:cNvPr>
          <p:cNvSpPr/>
          <p:nvPr/>
        </p:nvSpPr>
        <p:spPr>
          <a:xfrm>
            <a:off x="1208538" y="1968512"/>
            <a:ext cx="3109466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F8F29B5-5ACB-9AA1-43EA-2F5B6FD6CE32}"/>
              </a:ext>
            </a:extLst>
          </p:cNvPr>
          <p:cNvSpPr/>
          <p:nvPr/>
        </p:nvSpPr>
        <p:spPr>
          <a:xfrm>
            <a:off x="1242475" y="3137675"/>
            <a:ext cx="3109466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DBF9170-2726-6514-A01E-E9440D9A6F80}"/>
              </a:ext>
            </a:extLst>
          </p:cNvPr>
          <p:cNvSpPr/>
          <p:nvPr/>
        </p:nvSpPr>
        <p:spPr>
          <a:xfrm>
            <a:off x="1292618" y="4730530"/>
            <a:ext cx="3109466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3F86D8C2-C8EC-23B0-CCC8-2E8E82D1730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0057" r="26474" b="39488"/>
          <a:stretch>
            <a:fillRect/>
          </a:stretch>
        </p:blipFill>
        <p:spPr>
          <a:xfrm rot="21355074">
            <a:off x="11178380" y="9638776"/>
            <a:ext cx="4706799" cy="188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8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3DDFF-C19C-29EB-ADBE-1BF8013A4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73E25700-70DB-39E1-BCE9-FBEF55B8E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123302"/>
              </p:ext>
            </p:extLst>
          </p:nvPr>
        </p:nvGraphicFramePr>
        <p:xfrm>
          <a:off x="0" y="0"/>
          <a:ext cx="16200438" cy="1259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146">
                  <a:extLst>
                    <a:ext uri="{9D8B030D-6E8A-4147-A177-3AD203B41FA5}">
                      <a16:colId xmlns:a16="http://schemas.microsoft.com/office/drawing/2014/main" val="2203709985"/>
                    </a:ext>
                  </a:extLst>
                </a:gridCol>
                <a:gridCol w="5400146">
                  <a:extLst>
                    <a:ext uri="{9D8B030D-6E8A-4147-A177-3AD203B41FA5}">
                      <a16:colId xmlns:a16="http://schemas.microsoft.com/office/drawing/2014/main" val="2775834315"/>
                    </a:ext>
                  </a:extLst>
                </a:gridCol>
                <a:gridCol w="5400146">
                  <a:extLst>
                    <a:ext uri="{9D8B030D-6E8A-4147-A177-3AD203B41FA5}">
                      <a16:colId xmlns:a16="http://schemas.microsoft.com/office/drawing/2014/main" val="36748185"/>
                    </a:ext>
                  </a:extLst>
                </a:gridCol>
              </a:tblGrid>
              <a:tr h="713658">
                <a:tc gridSpan="3">
                  <a:txBody>
                    <a:bodyPr/>
                    <a:lstStyle/>
                    <a:p>
                      <a:pPr marL="0" marR="0" lvl="0" indent="0" algn="l" defTabSz="16200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4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Figure.8B-p-JAK2,p-STAT3,GAPDH</a:t>
                      </a:r>
                      <a:endParaRPr lang="zh-CN" altLang="en-US" sz="4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731102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①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②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③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545018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409578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④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⑤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4000" dirty="0"/>
                        <a:t>⑥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904433"/>
                  </a:ext>
                </a:extLst>
              </a:tr>
              <a:tr h="297158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6233473"/>
                  </a:ext>
                </a:extLst>
              </a:tr>
            </a:tbl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ED7A6ABB-78E4-0780-FD05-346433852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30" y="1573702"/>
            <a:ext cx="4059401" cy="139823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93E0B53-C811-604B-28C8-9E379A2CC729}"/>
              </a:ext>
            </a:extLst>
          </p:cNvPr>
          <p:cNvSpPr txBox="1"/>
          <p:nvPr/>
        </p:nvSpPr>
        <p:spPr>
          <a:xfrm>
            <a:off x="167288" y="2038261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p-JAK2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EF207A0-3AB5-62EB-1FDF-E542E797BCF8}"/>
              </a:ext>
            </a:extLst>
          </p:cNvPr>
          <p:cNvSpPr txBox="1"/>
          <p:nvPr/>
        </p:nvSpPr>
        <p:spPr>
          <a:xfrm>
            <a:off x="4385198" y="1986502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130kD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46CFBB-A0B1-EDD9-1FA2-24EBB001BC3A}"/>
              </a:ext>
            </a:extLst>
          </p:cNvPr>
          <p:cNvSpPr/>
          <p:nvPr/>
        </p:nvSpPr>
        <p:spPr>
          <a:xfrm>
            <a:off x="1345720" y="2037524"/>
            <a:ext cx="2972283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A76FFDC-4E36-FA9F-3013-22F57D46C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35" y="3827603"/>
            <a:ext cx="4144887" cy="188308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C48C2E5-411F-067A-DC5F-0620EB20BE01}"/>
              </a:ext>
            </a:extLst>
          </p:cNvPr>
          <p:cNvSpPr txBox="1"/>
          <p:nvPr/>
        </p:nvSpPr>
        <p:spPr>
          <a:xfrm>
            <a:off x="30193" y="4716905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D23B826-22CD-5371-12F9-84C43AB58C00}"/>
              </a:ext>
            </a:extLst>
          </p:cNvPr>
          <p:cNvSpPr txBox="1"/>
          <p:nvPr/>
        </p:nvSpPr>
        <p:spPr>
          <a:xfrm>
            <a:off x="4552834" y="4656210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37kD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0A81FF4-7930-FB2D-45B9-3FC2C9310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50" t="39084" r="33206" b="47891"/>
          <a:stretch>
            <a:fillRect/>
          </a:stretch>
        </p:blipFill>
        <p:spPr>
          <a:xfrm>
            <a:off x="711203" y="2692102"/>
            <a:ext cx="4110060" cy="128757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F70EE21-35BB-96FE-592F-0462295603F0}"/>
              </a:ext>
            </a:extLst>
          </p:cNvPr>
          <p:cNvSpPr txBox="1"/>
          <p:nvPr/>
        </p:nvSpPr>
        <p:spPr>
          <a:xfrm>
            <a:off x="12013" y="3206687"/>
            <a:ext cx="1370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A95DEC7-57BA-93D7-D9B4-0F54AD30A3ED}"/>
              </a:ext>
            </a:extLst>
          </p:cNvPr>
          <p:cNvSpPr txBox="1"/>
          <p:nvPr/>
        </p:nvSpPr>
        <p:spPr>
          <a:xfrm>
            <a:off x="4533095" y="3123775"/>
            <a:ext cx="904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85kD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A09563B-22D1-D4C1-0B38-D9E3DFFEE88B}"/>
              </a:ext>
            </a:extLst>
          </p:cNvPr>
          <p:cNvSpPr/>
          <p:nvPr/>
        </p:nvSpPr>
        <p:spPr>
          <a:xfrm>
            <a:off x="1389488" y="3225672"/>
            <a:ext cx="2972283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9CB1502-015B-C8F9-CDDC-F0CC6D399372}"/>
              </a:ext>
            </a:extLst>
          </p:cNvPr>
          <p:cNvSpPr/>
          <p:nvPr/>
        </p:nvSpPr>
        <p:spPr>
          <a:xfrm>
            <a:off x="1389488" y="4751892"/>
            <a:ext cx="2972283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7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E5DB99F-4959-DF42-5F94-3741D1BDDE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9" t="50000" r="34654" b="36080"/>
          <a:stretch>
            <a:fillRect/>
          </a:stretch>
        </p:blipFill>
        <p:spPr>
          <a:xfrm>
            <a:off x="5989412" y="1526928"/>
            <a:ext cx="4247966" cy="147660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B46A640-1A0B-118E-5599-C38946C7CD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24" t="32541" r="36514" b="54861"/>
          <a:stretch>
            <a:fillRect/>
          </a:stretch>
        </p:blipFill>
        <p:spPr>
          <a:xfrm rot="343142">
            <a:off x="284786" y="8790352"/>
            <a:ext cx="4397743" cy="137569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E4172F50-1CD7-427C-7AFF-78512A9D19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4" t="38068" r="32329" b="46023"/>
          <a:stretch>
            <a:fillRect/>
          </a:stretch>
        </p:blipFill>
        <p:spPr>
          <a:xfrm>
            <a:off x="694004" y="7207463"/>
            <a:ext cx="4211327" cy="17089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08CF337-D63D-4AD8-BFE8-B5D8922EAF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4" t="43182" r="31863" b="42330"/>
          <a:stretch>
            <a:fillRect/>
          </a:stretch>
        </p:blipFill>
        <p:spPr>
          <a:xfrm>
            <a:off x="6114438" y="7193025"/>
            <a:ext cx="4432157" cy="1662059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60BF4BC5-EEC4-9BC3-3094-FEE6F1E1DC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2" t="38612" r="26981" b="43182"/>
          <a:stretch>
            <a:fillRect/>
          </a:stretch>
        </p:blipFill>
        <p:spPr>
          <a:xfrm>
            <a:off x="6515056" y="8588740"/>
            <a:ext cx="4164629" cy="205299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13743C8F-EB25-FB5A-CA4F-30819D00EC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9" t="38068" r="34886" b="46591"/>
          <a:stretch>
            <a:fillRect/>
          </a:stretch>
        </p:blipFill>
        <p:spPr>
          <a:xfrm>
            <a:off x="5970516" y="4403745"/>
            <a:ext cx="4709169" cy="166205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4B1106A-D499-1FDA-6765-5FCF3486E1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3" t="38149" r="53953" b="44035"/>
          <a:stretch>
            <a:fillRect/>
          </a:stretch>
        </p:blipFill>
        <p:spPr>
          <a:xfrm>
            <a:off x="6176644" y="2826716"/>
            <a:ext cx="3873501" cy="188308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D7F7B52F-7E3E-3686-CA00-C8A1BEEA2E7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t="40082" r="62020" b="39673"/>
          <a:stretch>
            <a:fillRect/>
          </a:stretch>
        </p:blipFill>
        <p:spPr>
          <a:xfrm>
            <a:off x="11454767" y="1971929"/>
            <a:ext cx="3826644" cy="323793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F355F85-694C-FFA7-E2EE-8484CD2225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9" t="38902" r="34417" b="49176"/>
          <a:stretch>
            <a:fillRect/>
          </a:stretch>
        </p:blipFill>
        <p:spPr>
          <a:xfrm rot="21322955">
            <a:off x="11393072" y="1111721"/>
            <a:ext cx="4033144" cy="1291775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8389527-ABFA-E372-939A-AF993F73D9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1" t="41371" r="55580" b="41885"/>
          <a:stretch>
            <a:fillRect/>
          </a:stretch>
        </p:blipFill>
        <p:spPr>
          <a:xfrm>
            <a:off x="11847560" y="4751892"/>
            <a:ext cx="3520116" cy="1804183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3E51D9A0-2FE3-2643-7435-9A07AAA2D2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0" t="42614" r="30701" b="44886"/>
          <a:stretch>
            <a:fillRect/>
          </a:stretch>
        </p:blipFill>
        <p:spPr>
          <a:xfrm rot="351813">
            <a:off x="1050509" y="10038851"/>
            <a:ext cx="3562788" cy="136315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6A1D3DD3-965F-237A-A8A2-78147E33D32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9" t="50000" r="31713" b="36932"/>
          <a:stretch>
            <a:fillRect/>
          </a:stretch>
        </p:blipFill>
        <p:spPr>
          <a:xfrm>
            <a:off x="5970516" y="10469549"/>
            <a:ext cx="4576079" cy="1662059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9A19E33F-7BFC-186C-E2AA-A7012236F0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2" t="40420" r="29063" b="42570"/>
          <a:stretch>
            <a:fillRect/>
          </a:stretch>
        </p:blipFill>
        <p:spPr>
          <a:xfrm>
            <a:off x="11608722" y="10469549"/>
            <a:ext cx="4449432" cy="2130439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F7FE1F6A-9261-541D-D7D7-DFF3A2B2DF3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21" t="40584" r="43954" b="42946"/>
          <a:stretch>
            <a:fillRect/>
          </a:stretch>
        </p:blipFill>
        <p:spPr>
          <a:xfrm>
            <a:off x="11652423" y="7790907"/>
            <a:ext cx="4241936" cy="292862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EED67AC3-6444-1B3D-5CC4-C9E024B217A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7" t="45470" r="35158" b="43359"/>
          <a:stretch>
            <a:fillRect/>
          </a:stretch>
        </p:blipFill>
        <p:spPr>
          <a:xfrm>
            <a:off x="11415816" y="6727199"/>
            <a:ext cx="4449432" cy="138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8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994</TotalTime>
  <Words>26</Words>
  <Application>Microsoft Office PowerPoint</Application>
  <PresentationFormat>自定义</PresentationFormat>
  <Paragraphs>26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YUEJIA LI</dc:creator>
  <cp:lastModifiedBy>DELL</cp:lastModifiedBy>
  <cp:revision>50</cp:revision>
  <dcterms:created xsi:type="dcterms:W3CDTF">2026-05-28T11:32:31Z</dcterms:created>
  <dcterms:modified xsi:type="dcterms:W3CDTF">2026-06-18T02:43:29Z</dcterms:modified>
</cp:coreProperties>
</file>