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4" r:id="rId2"/>
  </p:sldIdLst>
  <p:sldSz cx="6858000" cy="9144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FF00"/>
    <a:srgbClr val="00CC00"/>
    <a:srgbClr val="00FFFF"/>
    <a:srgbClr val="00FFCC"/>
    <a:srgbClr val="0066FF"/>
    <a:srgbClr val="00B050"/>
    <a:srgbClr val="FF00FF"/>
    <a:srgbClr val="CC66FF"/>
    <a:srgbClr val="FF9900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94" autoAdjust="0"/>
  </p:normalViewPr>
  <p:slideViewPr>
    <p:cSldViewPr snapToObjects="1">
      <p:cViewPr>
        <p:scale>
          <a:sx n="178" d="100"/>
          <a:sy n="178" d="100"/>
        </p:scale>
        <p:origin x="-928" y="-80"/>
      </p:cViewPr>
      <p:guideLst>
        <p:guide orient="horz" pos="363"/>
        <p:guide pos="209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FB7B989-569F-4453-B2D6-AFD3E50CD427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3450" y="698500"/>
            <a:ext cx="2617788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2B622D2-4E31-4A02-A648-8AD43C32B3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818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0078-3HALF-ALL.bmp"/>
          <p:cNvPicPr>
            <a:picLocks noChangeAspect="1"/>
          </p:cNvPicPr>
          <p:nvPr/>
        </p:nvPicPr>
        <p:blipFill rotWithShape="1">
          <a:blip r:embed="rId2" cstate="print"/>
          <a:srcRect l="14300" r="54725" b="22573"/>
          <a:stretch/>
        </p:blipFill>
        <p:spPr>
          <a:xfrm>
            <a:off x="3645024" y="724304"/>
            <a:ext cx="2009800" cy="62659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b="36324"/>
          <a:stretch/>
        </p:blipFill>
        <p:spPr>
          <a:xfrm>
            <a:off x="796150" y="770094"/>
            <a:ext cx="1893720" cy="330131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694428" y="793522"/>
            <a:ext cx="0" cy="228600"/>
          </a:xfrm>
          <a:prstGeom prst="line">
            <a:avLst/>
          </a:prstGeom>
          <a:ln w="31750">
            <a:solidFill>
              <a:srgbClr val="013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694428" y="1130134"/>
            <a:ext cx="0" cy="713232"/>
          </a:xfrm>
          <a:prstGeom prst="line">
            <a:avLst/>
          </a:prstGeom>
          <a:ln w="317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94428" y="1958226"/>
            <a:ext cx="0" cy="438912"/>
          </a:xfrm>
          <a:prstGeom prst="line">
            <a:avLst/>
          </a:prstGeom>
          <a:ln w="31750">
            <a:solidFill>
              <a:srgbClr val="00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94428" y="2491422"/>
            <a:ext cx="0" cy="548640"/>
          </a:xfrm>
          <a:prstGeom prst="line">
            <a:avLst/>
          </a:prstGeom>
          <a:ln w="31750">
            <a:solidFill>
              <a:srgbClr val="F200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694428" y="3137778"/>
            <a:ext cx="0" cy="438912"/>
          </a:xfrm>
          <a:prstGeom prst="line">
            <a:avLst/>
          </a:prstGeom>
          <a:ln w="31750">
            <a:solidFill>
              <a:srgbClr val="007F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694428" y="4154470"/>
            <a:ext cx="0" cy="475488"/>
          </a:xfrm>
          <a:prstGeom prst="line">
            <a:avLst/>
          </a:prstGeom>
          <a:ln w="31750" cmpd="sng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694428" y="3669070"/>
            <a:ext cx="0" cy="402336"/>
          </a:xfrm>
          <a:prstGeom prst="line">
            <a:avLst/>
          </a:prstGeom>
          <a:ln w="31750">
            <a:solidFill>
              <a:srgbClr val="00E2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94428" y="4731114"/>
            <a:ext cx="0" cy="41148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694428" y="5227734"/>
            <a:ext cx="0" cy="36576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654824" y="761710"/>
            <a:ext cx="0" cy="1335024"/>
          </a:xfrm>
          <a:prstGeom prst="line">
            <a:avLst/>
          </a:prstGeom>
          <a:ln w="31750">
            <a:solidFill>
              <a:srgbClr val="013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654824" y="2181098"/>
            <a:ext cx="0" cy="2066544"/>
          </a:xfrm>
          <a:prstGeom prst="line">
            <a:avLst/>
          </a:prstGeom>
          <a:ln w="317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654824" y="4327046"/>
            <a:ext cx="0" cy="420624"/>
          </a:xfrm>
          <a:prstGeom prst="line">
            <a:avLst/>
          </a:prstGeom>
          <a:ln w="31750">
            <a:solidFill>
              <a:srgbClr val="00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654824" y="4829966"/>
            <a:ext cx="0" cy="576072"/>
          </a:xfrm>
          <a:prstGeom prst="line">
            <a:avLst/>
          </a:prstGeom>
          <a:ln w="31750">
            <a:solidFill>
              <a:srgbClr val="F200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654824" y="5486618"/>
            <a:ext cx="0" cy="822960"/>
          </a:xfrm>
          <a:prstGeom prst="line">
            <a:avLst/>
          </a:prstGeom>
          <a:ln w="31750">
            <a:solidFill>
              <a:srgbClr val="007F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654824" y="6386718"/>
            <a:ext cx="0" cy="603504"/>
          </a:xfrm>
          <a:prstGeom prst="line">
            <a:avLst/>
          </a:prstGeom>
          <a:ln w="31750">
            <a:solidFill>
              <a:srgbClr val="00E2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654824" y="7034790"/>
            <a:ext cx="0" cy="118872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654824" y="7214230"/>
            <a:ext cx="0" cy="2377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654824" y="7526826"/>
            <a:ext cx="0" cy="73152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6712" y="395536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5’ half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782616" y="395536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3’ half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15346" y="467544"/>
            <a:ext cx="658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Day post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screening 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29300" y="755576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165304" y="824542"/>
            <a:ext cx="9144" cy="54864"/>
          </a:xfrm>
          <a:prstGeom prst="roundRect">
            <a:avLst/>
          </a:prstGeom>
          <a:solidFill>
            <a:srgbClr val="00CC00"/>
          </a:solidFill>
          <a:ln w="15875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>
            <a:off x="6165304" y="976942"/>
            <a:ext cx="9144" cy="54864"/>
          </a:xfrm>
          <a:prstGeom prst="roundRect">
            <a:avLst/>
          </a:prstGeom>
          <a:solidFill>
            <a:srgbClr val="FF0000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6129300" y="904347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latin typeface="Arial" pitchFamily="34" charset="0"/>
                <a:cs typeface="Arial" pitchFamily="34" charset="0"/>
              </a:rPr>
              <a:t>T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6165304" y="1128891"/>
            <a:ext cx="9144" cy="54864"/>
          </a:xfrm>
          <a:prstGeom prst="roundRect">
            <a:avLst/>
          </a:prstGeom>
          <a:solidFill>
            <a:srgbClr val="FF9900"/>
          </a:solidFill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6129300" y="1056747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latin typeface="Arial" pitchFamily="34" charset="0"/>
                <a:cs typeface="Arial" pitchFamily="34" charset="0"/>
              </a:rPr>
              <a:t>G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165304" y="1281291"/>
            <a:ext cx="9144" cy="54864"/>
          </a:xfrm>
          <a:prstGeom prst="roundRect">
            <a:avLst/>
          </a:prstGeom>
          <a:solidFill>
            <a:srgbClr val="00FFCC"/>
          </a:solidFill>
          <a:ln w="15875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6129300" y="1209147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6165304" y="1433691"/>
            <a:ext cx="9144" cy="54864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6129300" y="1361547"/>
            <a:ext cx="5400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latin typeface="Arial" pitchFamily="34" charset="0"/>
                <a:cs typeface="Arial" pitchFamily="34" charset="0"/>
              </a:rPr>
              <a:t>Gaps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3" cstate="print"/>
          <a:srcRect t="69444"/>
          <a:stretch/>
        </p:blipFill>
        <p:spPr>
          <a:xfrm>
            <a:off x="796150" y="4071406"/>
            <a:ext cx="1893720" cy="1584176"/>
          </a:xfrm>
          <a:prstGeom prst="rect">
            <a:avLst/>
          </a:prstGeom>
        </p:spPr>
      </p:pic>
      <p:pic>
        <p:nvPicPr>
          <p:cNvPr id="61" name="Picture 60" descr="CH0078-3HALF-ALL.bmp"/>
          <p:cNvPicPr>
            <a:picLocks noChangeAspect="1"/>
          </p:cNvPicPr>
          <p:nvPr/>
        </p:nvPicPr>
        <p:blipFill rotWithShape="1">
          <a:blip r:embed="rId2" cstate="print"/>
          <a:srcRect l="14300" t="81438" r="54725" b="1678"/>
          <a:stretch/>
        </p:blipFill>
        <p:spPr>
          <a:xfrm>
            <a:off x="3645024" y="6990222"/>
            <a:ext cx="2009800" cy="1366366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2672916" y="796044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0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672916" y="1366783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21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672916" y="2086863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28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672916" y="2662927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35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672916" y="3274995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42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672916" y="3779051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49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672916" y="4298486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134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672916" y="4838546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197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672916" y="5306598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442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614461" y="467544"/>
            <a:ext cx="658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Day post</a:t>
            </a:r>
          </a:p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screening 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625244" y="1226416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0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625244" y="3125758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21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625244" y="4430772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28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625244" y="5006546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35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625244" y="5761204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42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625244" y="6554718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49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625244" y="6999366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134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625244" y="7250814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197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25244" y="7784864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442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044" y="8316651"/>
            <a:ext cx="1781733" cy="386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91" y="5666638"/>
            <a:ext cx="1760721" cy="20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Left Brace 68"/>
          <p:cNvSpPr/>
          <p:nvPr/>
        </p:nvSpPr>
        <p:spPr>
          <a:xfrm>
            <a:off x="3645024" y="2051015"/>
            <a:ext cx="137592" cy="45720"/>
          </a:xfrm>
          <a:prstGeom prst="leftBrac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319103" y="1944288"/>
            <a:ext cx="4339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minor</a:t>
            </a:r>
            <a:endParaRPr lang="en-US" sz="800" dirty="0"/>
          </a:p>
        </p:txBody>
      </p:sp>
      <p:sp>
        <p:nvSpPr>
          <p:cNvPr id="83" name="Left Brace 82"/>
          <p:cNvSpPr/>
          <p:nvPr/>
        </p:nvSpPr>
        <p:spPr>
          <a:xfrm>
            <a:off x="699120" y="2339752"/>
            <a:ext cx="137592" cy="45720"/>
          </a:xfrm>
          <a:prstGeom prst="leftBrac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368660" y="2231481"/>
            <a:ext cx="4339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minor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9818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6821</TotalTime>
  <Words>37</Words>
  <Application>Microsoft Macintosh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Hongshuo Song, Ph.D.</dc:creator>
  <cp:lastModifiedBy>OUCS</cp:lastModifiedBy>
  <cp:revision>987</cp:revision>
  <cp:lastPrinted>2013-11-26T19:57:45Z</cp:lastPrinted>
  <dcterms:created xsi:type="dcterms:W3CDTF">2006-08-16T00:00:00Z</dcterms:created>
  <dcterms:modified xsi:type="dcterms:W3CDTF">2013-11-26T20:05:15Z</dcterms:modified>
</cp:coreProperties>
</file>