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564" autoAdjust="0"/>
  </p:normalViewPr>
  <p:slideViewPr>
    <p:cSldViewPr snapToGrid="0" snapToObjects="1">
      <p:cViewPr varScale="1">
        <p:scale>
          <a:sx n="80" d="100"/>
          <a:sy n="80" d="100"/>
        </p:scale>
        <p:origin x="-347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BB16A-8286-1047-948E-62E27815768C}" type="datetimeFigureOut">
              <a:rPr lang="en-US" smtClean="0"/>
              <a:t>5/26/15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53DF-6FF5-1B4F-B53F-1DFE75EAA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9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853DF-6FF5-1B4F-B53F-1DFE75EAA4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1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7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0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2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4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1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5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45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5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8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DC15D-E380-2945-AFE1-8F8A62D3FC59}" type="datetimeFigureOut">
              <a:rPr lang="en-US" smtClean="0"/>
              <a:t>5/26/15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C8DE-462E-4F4E-9DCB-EEC3AEED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5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3" y="1437062"/>
            <a:ext cx="6701438" cy="4279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130" y="35733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23%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2130" y="3151562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14%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2130" y="2262178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64%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0073" y="3577296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26%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0073" y="3019454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17%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30073" y="2170126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57%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7362" y="3316603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42%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17362" y="2444803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32%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7362" y="1773361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7041" y="3279897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47%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7041" y="2423369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26%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7041" y="180198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28%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0002" y="5668728"/>
            <a:ext cx="6637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Figure S1. </a:t>
            </a:r>
            <a:r>
              <a:rPr lang="en-US" dirty="0" smtClean="0">
                <a:latin typeface="Arial"/>
                <a:cs typeface="Arial"/>
              </a:rPr>
              <a:t>Bias of transversion spectra toward C-to-A and G-to-T mutations. The relative percentages of C-to-A, G-to-T, and all other types of transversions (the sum of six mutational types) were determined for both the HIV-1 &amp; 2 biological samples and plasmid controls.  The data represent the average of three experimental replicates.  The actual numbers of read pairs, mutations, and reference bases are listed in Dataset S1.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9723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120</Words>
  <Application>Microsoft Macintosh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Institute for Molecular Virology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Mansky Lab #12</dc:creator>
  <cp:lastModifiedBy>Jonathan 18-165-1</cp:lastModifiedBy>
  <cp:revision>18</cp:revision>
  <dcterms:created xsi:type="dcterms:W3CDTF">2014-01-08T19:52:40Z</dcterms:created>
  <dcterms:modified xsi:type="dcterms:W3CDTF">2015-05-26T15:59:02Z</dcterms:modified>
</cp:coreProperties>
</file>