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61" r:id="rId2"/>
  </p:sldIdLst>
  <p:sldSz cx="6858000" cy="9144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16"/>
    <p:restoredTop sz="87740"/>
  </p:normalViewPr>
  <p:slideViewPr>
    <p:cSldViewPr snapToGrid="0" snapToObjects="1">
      <p:cViewPr>
        <p:scale>
          <a:sx n="57" d="100"/>
          <a:sy n="57" d="100"/>
        </p:scale>
        <p:origin x="-1284" y="3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708E83-8E42-2248-A750-84EF12E4AD45}" type="datetimeFigureOut">
              <a:rPr lang="en-US" smtClean="0"/>
              <a:t>8/26/2016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F551B5-3FC0-6241-80DA-53062FF778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540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Additional File 1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Constitutive PKR expression was higher in OM10.1 cells than in HL60 cells, but similar between U937 and U1 cells.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Basal expression of PKR was assessed in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U937 and U1 cells (n=5) and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HL60 and OM10.1 cells (n=4) by Western Blot using primary (sc-6282, Santa Cruz Biotechnology, Dallas, TX, USA) and secondary antibodies (HAF007, R&amp;D Systems, Minneapolis, MN, USA).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Symbol" charset="2"/>
              </a:rPr>
              <a:t>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-actin was used as the loading control. Representative blots are shown.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F551B5-3FC0-6241-80DA-53062FF7789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793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473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162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422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74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36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959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263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998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347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90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869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22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99346" y="1119716"/>
            <a:ext cx="61747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PKR</a:t>
            </a:r>
          </a:p>
          <a:p>
            <a:pPr algn="ctr"/>
            <a:r>
              <a:rPr lang="en-US" sz="1100" dirty="0" smtClean="0"/>
              <a:t>~68kDa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21110" y="684528"/>
            <a:ext cx="574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U937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93106" y="676440"/>
            <a:ext cx="3914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U1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45646" y="1904622"/>
            <a:ext cx="72487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1400" b="1" dirty="0" smtClean="0"/>
              <a:t>β</a:t>
            </a:r>
            <a:r>
              <a:rPr lang="en-US" sz="1400" b="1" dirty="0" smtClean="0"/>
              <a:t>-Actin</a:t>
            </a:r>
          </a:p>
          <a:p>
            <a:pPr algn="ctr"/>
            <a:r>
              <a:rPr lang="en-US" sz="1100" dirty="0" smtClean="0"/>
              <a:t>~42kDa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516824" y="1358243"/>
            <a:ext cx="266390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516824" y="2130228"/>
            <a:ext cx="266390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PKR 30s.jpg"/>
          <p:cNvPicPr>
            <a:picLocks noChangeAspect="1"/>
          </p:cNvPicPr>
          <p:nvPr/>
        </p:nvPicPr>
        <p:blipFill>
          <a:blip r:embed="rId3" cstate="print">
            <a:grayscl/>
          </a:blip>
          <a:srcRect l="13448" t="41757" r="82920" b="55303"/>
          <a:stretch>
            <a:fillRect/>
          </a:stretch>
        </p:blipFill>
        <p:spPr>
          <a:xfrm>
            <a:off x="2856359" y="1001014"/>
            <a:ext cx="656365" cy="687560"/>
          </a:xfrm>
          <a:prstGeom prst="rect">
            <a:avLst/>
          </a:prstGeom>
        </p:spPr>
      </p:pic>
      <p:pic>
        <p:nvPicPr>
          <p:cNvPr id="9" name="Picture 8" descr="b-Actin for PKR 5s.jpg"/>
          <p:cNvPicPr>
            <a:picLocks noChangeAspect="1"/>
          </p:cNvPicPr>
          <p:nvPr/>
        </p:nvPicPr>
        <p:blipFill>
          <a:blip r:embed="rId4" cstate="print">
            <a:grayscl/>
          </a:blip>
          <a:srcRect l="13312" t="44607" r="82990" b="52720"/>
          <a:stretch>
            <a:fillRect/>
          </a:stretch>
        </p:blipFill>
        <p:spPr>
          <a:xfrm>
            <a:off x="2856360" y="1754116"/>
            <a:ext cx="656364" cy="6192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38339" y="3301638"/>
            <a:ext cx="5549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HL60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32599" y="3309002"/>
            <a:ext cx="7857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OM10.1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6036"/>
          <a:stretch>
            <a:fillRect/>
          </a:stretch>
        </p:blipFill>
        <p:spPr bwMode="auto">
          <a:xfrm>
            <a:off x="2863972" y="3612949"/>
            <a:ext cx="744088" cy="679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6036"/>
          <a:stretch>
            <a:fillRect/>
          </a:stretch>
        </p:blipFill>
        <p:spPr bwMode="auto">
          <a:xfrm>
            <a:off x="2863970" y="4361269"/>
            <a:ext cx="744090" cy="588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899346" y="3620701"/>
            <a:ext cx="61747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PKR</a:t>
            </a:r>
          </a:p>
          <a:p>
            <a:pPr algn="ctr"/>
            <a:r>
              <a:rPr lang="en-US" sz="1100" dirty="0" smtClean="0"/>
              <a:t>~68kDa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45646" y="4396082"/>
            <a:ext cx="72487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1400" b="1" dirty="0" smtClean="0"/>
              <a:t>β</a:t>
            </a:r>
            <a:r>
              <a:rPr lang="en-US" sz="1400" b="1" dirty="0" smtClean="0"/>
              <a:t>-Actin</a:t>
            </a:r>
          </a:p>
          <a:p>
            <a:pPr algn="ctr"/>
            <a:r>
              <a:rPr lang="en-US" sz="1100" dirty="0" smtClean="0"/>
              <a:t>~42kDa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2516824" y="3859228"/>
            <a:ext cx="266390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2516824" y="4621688"/>
            <a:ext cx="266390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PKR 30s.jpg"/>
          <p:cNvPicPr>
            <a:picLocks noChangeAspect="1"/>
          </p:cNvPicPr>
          <p:nvPr/>
        </p:nvPicPr>
        <p:blipFill>
          <a:blip r:embed="rId3" cstate="print">
            <a:grayscl/>
          </a:blip>
          <a:srcRect l="28191" t="41757" r="68221" b="55303"/>
          <a:stretch>
            <a:fillRect/>
          </a:stretch>
        </p:blipFill>
        <p:spPr>
          <a:xfrm>
            <a:off x="3600449" y="1001830"/>
            <a:ext cx="648472" cy="687560"/>
          </a:xfrm>
          <a:prstGeom prst="rect">
            <a:avLst/>
          </a:prstGeom>
        </p:spPr>
      </p:pic>
      <p:pic>
        <p:nvPicPr>
          <p:cNvPr id="19" name="Picture 18" descr="b-Actin for PKR 5s.jpg"/>
          <p:cNvPicPr>
            <a:picLocks noChangeAspect="1"/>
          </p:cNvPicPr>
          <p:nvPr/>
        </p:nvPicPr>
        <p:blipFill>
          <a:blip r:embed="rId4" cstate="print">
            <a:grayscl/>
          </a:blip>
          <a:srcRect l="28183" t="44607" r="68164" b="52720"/>
          <a:stretch>
            <a:fillRect/>
          </a:stretch>
        </p:blipFill>
        <p:spPr>
          <a:xfrm>
            <a:off x="3600449" y="1754931"/>
            <a:ext cx="648472" cy="619200"/>
          </a:xfrm>
          <a:prstGeom prst="rect">
            <a:avLst/>
          </a:prstGeom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72" r="38015"/>
          <a:stretch>
            <a:fillRect/>
          </a:stretch>
        </p:blipFill>
        <p:spPr bwMode="auto">
          <a:xfrm>
            <a:off x="3700717" y="3612949"/>
            <a:ext cx="666750" cy="679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319" r="37168"/>
          <a:stretch>
            <a:fillRect/>
          </a:stretch>
        </p:blipFill>
        <p:spPr bwMode="auto">
          <a:xfrm>
            <a:off x="3700717" y="4361269"/>
            <a:ext cx="666750" cy="588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1375739" y="717230"/>
            <a:ext cx="3430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smtClean="0"/>
              <a:t>A.</a:t>
            </a:r>
            <a:endParaRPr lang="en-US" sz="1400" b="1"/>
          </a:p>
        </p:txBody>
      </p:sp>
      <p:sp>
        <p:nvSpPr>
          <p:cNvPr id="25" name="TextBox 24"/>
          <p:cNvSpPr txBox="1"/>
          <p:nvPr/>
        </p:nvSpPr>
        <p:spPr>
          <a:xfrm>
            <a:off x="1375739" y="3301637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B</a:t>
            </a:r>
            <a:r>
              <a:rPr lang="en-US" sz="1400" b="1" dirty="0" smtClean="0"/>
              <a:t>.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1225418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221</TotalTime>
  <Words>121</Words>
  <Application>Microsoft Office PowerPoint</Application>
  <PresentationFormat>Letter Paper (8.5x11 in)</PresentationFormat>
  <Paragraphs>17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Nischal Ranganath</dc:creator>
  <cp:lastModifiedBy>bonnie</cp:lastModifiedBy>
  <cp:revision>64</cp:revision>
  <cp:lastPrinted>2016-05-19T22:34:32Z</cp:lastPrinted>
  <dcterms:created xsi:type="dcterms:W3CDTF">2016-05-19T22:30:06Z</dcterms:created>
  <dcterms:modified xsi:type="dcterms:W3CDTF">2016-08-26T19:26:19Z</dcterms:modified>
</cp:coreProperties>
</file>