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4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6"/>
    <p:restoredTop sz="87740"/>
  </p:normalViewPr>
  <p:slideViewPr>
    <p:cSldViewPr snapToGrid="0" snapToObjects="1">
      <p:cViewPr>
        <p:scale>
          <a:sx n="57" d="100"/>
          <a:sy n="57" d="100"/>
        </p:scale>
        <p:origin x="-1284" y="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08E83-8E42-2248-A750-84EF12E4AD45}" type="datetimeFigureOut">
              <a:rPr lang="en-US" smtClean="0"/>
              <a:t>8/26/2016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551B5-3FC0-6241-80DA-53062FF77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4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2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charset="2"/>
              </a:rPr>
              <a:t>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-induced ISG15 and PKR mRNA expression were lower in OM10.1 cells than HL60 cells, but no difference was observed between U1 and U937 cells.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Cell lines were left unstimulated or treated with increasing concentrations of exogenous IFN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Symbol" charset="2"/>
              </a:rPr>
              <a:t>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16 hours. Cell-associated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ISG15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mRNA expression was then quantified by RT-PCR.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GAPDH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RPS18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(Prime PCR, BioRad) were used as reference genes.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mRNA expression of ISG15 normalized to unstimulated controls is shown for U937/U1 (n=4) and HL60/OM10.1 (n=4) cell lines pairs.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mRNA expression of PKR normalized to unstimulated controls is shown for U937/U1 (n=4) and HL60/OM10.1 (n=4) cell lines pairs. † p&lt;0.0001, ‡ p=0.0015, § p=0.043 by one-way ANOVA and p&lt;0.05 by pairwise Dunnett’s Test compared to unstimulated cells. *p&lt;0.05 and **p&lt;0.0001 by two-way ANOVA with Bonferroni post-test for multiple comparisons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F551B5-3FC0-6241-80DA-53062FF778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2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7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2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5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6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9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4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6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F2A2B-33CB-D449-B4BC-9887A620EF31}" type="datetimeFigureOut">
              <a:rPr lang="en-US" smtClean="0"/>
              <a:pPr/>
              <a:t>8/26/2016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37E89-4BBA-0F49-A56C-2B311AA20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1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253741"/>
              </p:ext>
            </p:extLst>
          </p:nvPr>
        </p:nvGraphicFramePr>
        <p:xfrm>
          <a:off x="1689148" y="207818"/>
          <a:ext cx="3397644" cy="18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Prism Project" r:id="rId4" imgW="6804000" imgH="3636000" progId="Prism5.Document">
                  <p:embed/>
                </p:oleObj>
              </mc:Choice>
              <mc:Fallback>
                <p:oleObj name="Prism Project" r:id="rId4" imgW="6804000" imgH="3636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48" y="207818"/>
                        <a:ext cx="3397644" cy="1870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680823"/>
              </p:ext>
            </p:extLst>
          </p:nvPr>
        </p:nvGraphicFramePr>
        <p:xfrm>
          <a:off x="1664393" y="2147454"/>
          <a:ext cx="3447152" cy="18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Prism Project" r:id="rId6" imgW="6768000" imgH="3564000" progId="Prism5.Document">
                  <p:embed/>
                </p:oleObj>
              </mc:Choice>
              <mc:Fallback>
                <p:oleObj name="Prism Project" r:id="rId6" imgW="6768000" imgH="3564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4393" y="2147454"/>
                        <a:ext cx="3447152" cy="1870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162695"/>
              </p:ext>
            </p:extLst>
          </p:nvPr>
        </p:nvGraphicFramePr>
        <p:xfrm>
          <a:off x="1672671" y="4572000"/>
          <a:ext cx="3430598" cy="18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Prism Project" r:id="rId8" imgW="6804000" imgH="3600000" progId="Prism5.Document">
                  <p:embed/>
                </p:oleObj>
              </mc:Choice>
              <mc:Fallback>
                <p:oleObj name="Prism Project" r:id="rId8" imgW="6804000" imgH="3600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2671" y="4572000"/>
                        <a:ext cx="3430598" cy="1870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538476"/>
              </p:ext>
            </p:extLst>
          </p:nvPr>
        </p:nvGraphicFramePr>
        <p:xfrm>
          <a:off x="1698263" y="6511636"/>
          <a:ext cx="3379412" cy="1870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Prism Project" r:id="rId10" imgW="6768000" imgH="3636000" progId="Prism5.Document">
                  <p:embed/>
                </p:oleObj>
              </mc:Choice>
              <mc:Fallback>
                <p:oleObj name="Prism Project" r:id="rId10" imgW="6768000" imgH="3636000" progId="Prism5.Documen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263" y="6511636"/>
                        <a:ext cx="3379412" cy="18703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1236440" y="220421"/>
            <a:ext cx="312810" cy="282914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1300" b="1" dirty="0"/>
              <a:t>A.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36622" y="4572001"/>
            <a:ext cx="303577" cy="282914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1300" b="1" dirty="0"/>
              <a:t>B.</a:t>
            </a:r>
          </a:p>
        </p:txBody>
      </p:sp>
    </p:spTree>
    <p:extLst>
      <p:ext uri="{BB962C8B-B14F-4D97-AF65-F5344CB8AC3E}">
        <p14:creationId xmlns:p14="http://schemas.microsoft.com/office/powerpoint/2010/main" val="21113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170</Words>
  <Application>Microsoft Office PowerPoint</Application>
  <PresentationFormat>Letter Paper (8.5x11 in)</PresentationFormat>
  <Paragraphs>5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Project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Nischal Ranganath</dc:creator>
  <cp:lastModifiedBy>bonnie</cp:lastModifiedBy>
  <cp:revision>64</cp:revision>
  <cp:lastPrinted>2016-05-19T22:34:32Z</cp:lastPrinted>
  <dcterms:created xsi:type="dcterms:W3CDTF">2016-05-19T22:30:06Z</dcterms:created>
  <dcterms:modified xsi:type="dcterms:W3CDTF">2016-08-26T19:27:02Z</dcterms:modified>
</cp:coreProperties>
</file>