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63" r:id="rId2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16"/>
    <p:restoredTop sz="87740"/>
  </p:normalViewPr>
  <p:slideViewPr>
    <p:cSldViewPr snapToGrid="0" snapToObjects="1">
      <p:cViewPr>
        <p:scale>
          <a:sx n="57" d="100"/>
          <a:sy n="57" d="100"/>
        </p:scale>
        <p:origin x="-1284" y="3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708E83-8E42-2248-A750-84EF12E4AD45}" type="datetimeFigureOut">
              <a:rPr lang="en-US" smtClean="0"/>
              <a:t>8/26/2016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F551B5-3FC0-6241-80DA-53062FF77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540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File 4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Minimal constitutive p24 antigen expression was observed in latently HIV-infected U1 and OM10.1 cells.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Intracellular expression of HIV-1 p24 antigen (6604667, Beckman Coulter, Mississauga, Ontario, Canada) was quantified by flow cytometry. Minimal basal expression of p24 antigen was detected in the latently HIV-1 infected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U1 (n=7) and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OM10.1 cells (n=6). Representative dot plot and gating strategy, as well as summative data of intracellular p24 expression in both latently infected cell lines is shown.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F551B5-3FC0-6241-80DA-53062FF7789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352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473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162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422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74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36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959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263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998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347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90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869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2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7950852"/>
              </p:ext>
            </p:extLst>
          </p:nvPr>
        </p:nvGraphicFramePr>
        <p:xfrm>
          <a:off x="4168317" y="295502"/>
          <a:ext cx="2676525" cy="311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3" name="Prism Project" r:id="rId4" imgW="3511550" imgH="4080933" progId="Prism5.Document">
                  <p:embed/>
                </p:oleObj>
              </mc:Choice>
              <mc:Fallback>
                <p:oleObj name="Prism Project" r:id="rId4" imgW="3511550" imgH="4080933" progId="Prism5.Document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8317" y="295502"/>
                        <a:ext cx="2676525" cy="311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6740857"/>
              </p:ext>
            </p:extLst>
          </p:nvPr>
        </p:nvGraphicFramePr>
        <p:xfrm>
          <a:off x="4207135" y="3358010"/>
          <a:ext cx="2672904" cy="3695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4" name="Prism Project" r:id="rId6" imgW="3384000" imgH="4680000" progId="Prism5.Document">
                  <p:embed/>
                </p:oleObj>
              </mc:Choice>
              <mc:Fallback>
                <p:oleObj name="Prism Project" r:id="rId6" imgW="3384000" imgH="4680000" progId="Prism5.Document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7135" y="3358010"/>
                        <a:ext cx="2672904" cy="36959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49" y="494339"/>
            <a:ext cx="3658105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47" y="3844170"/>
            <a:ext cx="3658105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4722" y="340450"/>
            <a:ext cx="3430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smtClean="0"/>
              <a:t>A.</a:t>
            </a:r>
            <a:endParaRPr lang="en-US" sz="1400" b="1"/>
          </a:p>
        </p:txBody>
      </p:sp>
      <p:sp>
        <p:nvSpPr>
          <p:cNvPr id="7" name="TextBox 6"/>
          <p:cNvSpPr txBox="1"/>
          <p:nvPr/>
        </p:nvSpPr>
        <p:spPr>
          <a:xfrm>
            <a:off x="134722" y="3616827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B</a:t>
            </a:r>
            <a:r>
              <a:rPr lang="en-US" sz="1400" b="1" dirty="0" smtClean="0"/>
              <a:t>.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742214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221</TotalTime>
  <Words>99</Words>
  <Application>Microsoft Office PowerPoint</Application>
  <PresentationFormat>Letter Paper (8.5x11 in)</PresentationFormat>
  <Paragraphs>5</Paragraphs>
  <Slides>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Prism Project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Nischal Ranganath</dc:creator>
  <cp:lastModifiedBy>bonnie</cp:lastModifiedBy>
  <cp:revision>64</cp:revision>
  <cp:lastPrinted>2016-05-19T22:34:32Z</cp:lastPrinted>
  <dcterms:created xsi:type="dcterms:W3CDTF">2016-05-19T22:30:06Z</dcterms:created>
  <dcterms:modified xsi:type="dcterms:W3CDTF">2016-08-26T19:28:31Z</dcterms:modified>
</cp:coreProperties>
</file>