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3FB79"/>
    <a:srgbClr val="00F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6852"/>
    <p:restoredTop sz="94586"/>
  </p:normalViewPr>
  <p:slideViewPr>
    <p:cSldViewPr snapToGrid="0" snapToObjects="1">
      <p:cViewPr varScale="1">
        <p:scale>
          <a:sx n="110" d="100"/>
          <a:sy n="110" d="100"/>
        </p:scale>
        <p:origin x="5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8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94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3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873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02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162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260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16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2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81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385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992BE-C2EB-9147-8C9F-3229CC2084F1}" type="datetimeFigureOut">
              <a:rPr lang="en-US" smtClean="0"/>
              <a:t>9/19/2016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418FA-7E70-2A43-AA63-100A0CA8BA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7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121253" y="2475772"/>
            <a:ext cx="5976056" cy="786974"/>
            <a:chOff x="252744" y="2545948"/>
            <a:chExt cx="5976056" cy="786974"/>
          </a:xfrm>
        </p:grpSpPr>
        <p:sp>
          <p:nvSpPr>
            <p:cNvPr id="55" name="Pentagon 54"/>
            <p:cNvSpPr/>
            <p:nvPr/>
          </p:nvSpPr>
          <p:spPr>
            <a:xfrm>
              <a:off x="281073" y="2576783"/>
              <a:ext cx="1015250" cy="756139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52744" y="2694980"/>
              <a:ext cx="7827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</a:t>
              </a: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5017624" y="2561015"/>
              <a:ext cx="836850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068625" y="2684271"/>
              <a:ext cx="7858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Amp</a:t>
              </a:r>
              <a:r>
                <a:rPr lang="en-US" sz="2000" b="1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" name="Group 2"/>
            <p:cNvGrpSpPr/>
            <p:nvPr/>
          </p:nvGrpSpPr>
          <p:grpSpPr>
            <a:xfrm>
              <a:off x="1259601" y="2545948"/>
              <a:ext cx="2486402" cy="756139"/>
              <a:chOff x="3940554" y="3107851"/>
              <a:chExt cx="2676019" cy="756139"/>
            </a:xfrm>
            <a:noFill/>
          </p:grpSpPr>
          <p:sp>
            <p:nvSpPr>
              <p:cNvPr id="57" name="Rectangle 56"/>
              <p:cNvSpPr/>
              <p:nvPr/>
            </p:nvSpPr>
            <p:spPr>
              <a:xfrm>
                <a:off x="4148530" y="3107851"/>
                <a:ext cx="906840" cy="756139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5058388" y="3107851"/>
                <a:ext cx="1558185" cy="756139"/>
              </a:xfrm>
              <a:prstGeom prst="rect">
                <a:avLst/>
              </a:prstGeom>
              <a:grpFill/>
              <a:ln w="28575">
                <a:solidFill>
                  <a:schemeClr val="tx1"/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00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4272163" y="3246873"/>
                <a:ext cx="688720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Gag</a:t>
                </a: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534575" y="3231107"/>
                <a:ext cx="581755" cy="40011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Pol</a:t>
                </a:r>
              </a:p>
            </p:txBody>
          </p:sp>
          <p:cxnSp>
            <p:nvCxnSpPr>
              <p:cNvPr id="71" name="Straight Connector 70"/>
              <p:cNvCxnSpPr/>
              <p:nvPr/>
            </p:nvCxnSpPr>
            <p:spPr>
              <a:xfrm>
                <a:off x="3940554" y="3492717"/>
                <a:ext cx="200416" cy="0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3" name="Straight Connector 72"/>
            <p:cNvCxnSpPr/>
            <p:nvPr/>
          </p:nvCxnSpPr>
          <p:spPr>
            <a:xfrm>
              <a:off x="3769280" y="2907124"/>
              <a:ext cx="12433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872446" y="2914349"/>
              <a:ext cx="356354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8" name="Group 87"/>
          <p:cNvGrpSpPr/>
          <p:nvPr/>
        </p:nvGrpSpPr>
        <p:grpSpPr>
          <a:xfrm>
            <a:off x="80517" y="664927"/>
            <a:ext cx="11857062" cy="776128"/>
            <a:chOff x="250861" y="1453505"/>
            <a:chExt cx="11857062" cy="776128"/>
          </a:xfrm>
        </p:grpSpPr>
        <p:sp>
          <p:nvSpPr>
            <p:cNvPr id="4" name="Rectangle 3"/>
            <p:cNvSpPr/>
            <p:nvPr/>
          </p:nvSpPr>
          <p:spPr>
            <a:xfrm>
              <a:off x="1443911" y="1473494"/>
              <a:ext cx="867294" cy="75613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Pentagon 4"/>
            <p:cNvSpPr/>
            <p:nvPr/>
          </p:nvSpPr>
          <p:spPr>
            <a:xfrm>
              <a:off x="278225" y="1473494"/>
              <a:ext cx="980663" cy="756139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494609" y="1473492"/>
              <a:ext cx="1162538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3843803" y="1473492"/>
              <a:ext cx="813879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844338" y="1473492"/>
              <a:ext cx="1398454" cy="756139"/>
            </a:xfrm>
            <a:prstGeom prst="rect">
              <a:avLst/>
            </a:prstGeom>
            <a:solidFill>
              <a:srgbClr val="92D050"/>
            </a:solidFill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50861" y="1591691"/>
              <a:ext cx="7635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58984" y="1623223"/>
              <a:ext cx="8636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5’LTR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44910" y="1644046"/>
              <a:ext cx="11423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psi/RRE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48160" y="1657691"/>
              <a:ext cx="8186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FLAP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818331" y="1644046"/>
              <a:ext cx="13169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CMV-GFP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458717" y="1473492"/>
              <a:ext cx="2255125" cy="75613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907301" y="1473492"/>
              <a:ext cx="801854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909780" y="1628280"/>
              <a:ext cx="76350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WRE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878592" y="1473492"/>
              <a:ext cx="870480" cy="75613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881779" y="1584222"/>
              <a:ext cx="86361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3’LTR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557901" y="1615754"/>
              <a:ext cx="197432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Zeo</a:t>
              </a:r>
              <a:r>
                <a:rPr lang="en-US" sz="2000" b="1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</a:t>
              </a:r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LacZ</a:t>
              </a:r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- Ori</a:t>
              </a:r>
              <a:endParaRPr lang="en-US" sz="2000" b="1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2311204" y="1858358"/>
              <a:ext cx="17987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657147" y="1858358"/>
              <a:ext cx="17987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665618" y="1858358"/>
              <a:ext cx="17987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6249577" y="1858358"/>
              <a:ext cx="17987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8719293" y="1858358"/>
              <a:ext cx="17987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9709156" y="1858358"/>
              <a:ext cx="179871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10744098" y="1831575"/>
              <a:ext cx="220969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Rectangle 81"/>
            <p:cNvSpPr/>
            <p:nvPr/>
          </p:nvSpPr>
          <p:spPr>
            <a:xfrm>
              <a:off x="10965067" y="1453505"/>
              <a:ext cx="800060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11013826" y="1576761"/>
              <a:ext cx="75130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Amp</a:t>
              </a:r>
              <a:r>
                <a:rPr lang="en-US" sz="2000" b="1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4" name="Straight Connector 83"/>
            <p:cNvCxnSpPr/>
            <p:nvPr/>
          </p:nvCxnSpPr>
          <p:spPr>
            <a:xfrm>
              <a:off x="11767235" y="1806839"/>
              <a:ext cx="340688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1258798" y="1850743"/>
              <a:ext cx="171252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Group 128"/>
          <p:cNvGrpSpPr/>
          <p:nvPr/>
        </p:nvGrpSpPr>
        <p:grpSpPr>
          <a:xfrm>
            <a:off x="136581" y="4245499"/>
            <a:ext cx="5096363" cy="773655"/>
            <a:chOff x="215411" y="4245499"/>
            <a:chExt cx="5096363" cy="773655"/>
          </a:xfrm>
        </p:grpSpPr>
        <p:sp>
          <p:nvSpPr>
            <p:cNvPr id="91" name="Pentagon 90"/>
            <p:cNvSpPr/>
            <p:nvPr/>
          </p:nvSpPr>
          <p:spPr>
            <a:xfrm>
              <a:off x="215411" y="4245501"/>
              <a:ext cx="1015250" cy="756139"/>
            </a:xfrm>
            <a:prstGeom prst="homePlat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81678" y="4410996"/>
              <a:ext cx="6992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RSV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4100598" y="4245499"/>
              <a:ext cx="836850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4151599" y="4368755"/>
              <a:ext cx="7858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Amp</a:t>
              </a:r>
              <a:r>
                <a:rPr lang="en-US" sz="2000" b="1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1671841" y="4263015"/>
              <a:ext cx="1563852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089725" y="4449335"/>
              <a:ext cx="7280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REV</a:t>
              </a:r>
            </a:p>
          </p:txBody>
        </p:sp>
        <p:cxnSp>
          <p:nvCxnSpPr>
            <p:cNvPr id="102" name="Straight Connector 101"/>
            <p:cNvCxnSpPr/>
            <p:nvPr/>
          </p:nvCxnSpPr>
          <p:spPr>
            <a:xfrm>
              <a:off x="1193939" y="4599532"/>
              <a:ext cx="47790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3230638" y="4591608"/>
              <a:ext cx="856517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4955420" y="4598833"/>
              <a:ext cx="356354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>
            <a:off x="92486" y="5901692"/>
            <a:ext cx="5802630" cy="803437"/>
            <a:chOff x="155550" y="5870160"/>
            <a:chExt cx="5802630" cy="803437"/>
          </a:xfrm>
        </p:grpSpPr>
        <p:sp>
          <p:nvSpPr>
            <p:cNvPr id="106" name="Pentagon 105"/>
            <p:cNvSpPr/>
            <p:nvPr/>
          </p:nvSpPr>
          <p:spPr>
            <a:xfrm>
              <a:off x="183879" y="5870160"/>
              <a:ext cx="1015250" cy="756139"/>
            </a:xfrm>
            <a:prstGeom prst="homePlat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155550" y="5988357"/>
              <a:ext cx="78270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</a:t>
              </a: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4747004" y="5917456"/>
              <a:ext cx="836850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4798005" y="6040712"/>
              <a:ext cx="7858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Amp</a:t>
              </a:r>
              <a:r>
                <a:rPr lang="en-US" sz="2000" b="1" baseline="30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endPara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1" name="Straight Connector 110"/>
            <p:cNvCxnSpPr/>
            <p:nvPr/>
          </p:nvCxnSpPr>
          <p:spPr>
            <a:xfrm>
              <a:off x="3498660" y="6263565"/>
              <a:ext cx="1243336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5601826" y="6270790"/>
              <a:ext cx="356354" cy="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Rectangle 117"/>
            <p:cNvSpPr/>
            <p:nvPr/>
          </p:nvSpPr>
          <p:spPr>
            <a:xfrm>
              <a:off x="1669192" y="5917458"/>
              <a:ext cx="1829468" cy="756139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118608" y="6072246"/>
              <a:ext cx="96391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VSV-G</a:t>
              </a:r>
            </a:p>
          </p:txBody>
        </p:sp>
        <p:cxnSp>
          <p:nvCxnSpPr>
            <p:cNvPr id="120" name="Straight Connector 119"/>
            <p:cNvCxnSpPr/>
            <p:nvPr/>
          </p:nvCxnSpPr>
          <p:spPr>
            <a:xfrm>
              <a:off x="1191290" y="6253975"/>
              <a:ext cx="477902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/>
          <p:cNvSpPr txBox="1"/>
          <p:nvPr/>
        </p:nvSpPr>
        <p:spPr>
          <a:xfrm>
            <a:off x="26623" y="49888"/>
            <a:ext cx="2081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pSICO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-LZF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26623" y="1839904"/>
            <a:ext cx="25458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pMDL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-SH-IN+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73127" y="3606858"/>
            <a:ext cx="1956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pRSV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-REV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44903" y="5299642"/>
            <a:ext cx="2428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pCMV</a:t>
            </a:r>
            <a:r>
              <a:rPr lang="en-US"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-VSV-G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7857124" y="5001638"/>
            <a:ext cx="3495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Drawings are not to scale</a:t>
            </a:r>
          </a:p>
        </p:txBody>
      </p:sp>
    </p:spTree>
    <p:extLst>
      <p:ext uri="{BB962C8B-B14F-4D97-AF65-F5344CB8AC3E}">
        <p14:creationId xmlns:p14="http://schemas.microsoft.com/office/powerpoint/2010/main" val="5595548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33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MB</dc:creator>
  <cp:lastModifiedBy>Hughes, Stephen (NIH/NCI) [E]</cp:lastModifiedBy>
  <cp:revision>18</cp:revision>
  <dcterms:created xsi:type="dcterms:W3CDTF">2016-06-19T20:06:20Z</dcterms:created>
  <dcterms:modified xsi:type="dcterms:W3CDTF">2016-09-19T17:22:13Z</dcterms:modified>
</cp:coreProperties>
</file>