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6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2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2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2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89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4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8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9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13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3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AA15B-E84F-9748-AE24-172ABCD0C4C9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B4AB-C437-C146-9613-BFE5D1F72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9552" b="13575"/>
          <a:stretch/>
        </p:blipFill>
        <p:spPr>
          <a:xfrm>
            <a:off x="3306091" y="2043625"/>
            <a:ext cx="1881978" cy="162781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25622"/>
            <a:ext cx="140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Additional file 1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959404" y="3593360"/>
            <a:ext cx="2183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-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41721" y="3591152"/>
            <a:ext cx="4315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R848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944699" y="3784127"/>
            <a:ext cx="967785" cy="0"/>
          </a:xfrm>
          <a:prstGeom prst="line">
            <a:avLst/>
          </a:prstGeom>
          <a:ln w="63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944699" y="3744919"/>
            <a:ext cx="9677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 charset="0"/>
                <a:ea typeface="Arial" charset="0"/>
                <a:cs typeface="Arial" charset="0"/>
              </a:rPr>
              <a:t>HIV1 X+</a:t>
            </a:r>
            <a:endParaRPr lang="en-US" sz="8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30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Macintosh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henning hofmann</dc:creator>
  <cp:lastModifiedBy>henning hofmann</cp:lastModifiedBy>
  <cp:revision>1</cp:revision>
  <dcterms:created xsi:type="dcterms:W3CDTF">2016-10-21T10:18:51Z</dcterms:created>
  <dcterms:modified xsi:type="dcterms:W3CDTF">2016-10-21T10:19:08Z</dcterms:modified>
</cp:coreProperties>
</file>