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55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1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0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8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8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0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5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4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1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2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7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64730-04DE-BD47-8415-625DE5E98EE8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113F2-6571-2943-A2EF-DE2280C0C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9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9597"/>
          <a:stretch/>
        </p:blipFill>
        <p:spPr>
          <a:xfrm>
            <a:off x="4435417" y="1504928"/>
            <a:ext cx="2586990" cy="14944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9634"/>
          <a:stretch/>
        </p:blipFill>
        <p:spPr>
          <a:xfrm>
            <a:off x="1958286" y="1490601"/>
            <a:ext cx="2452504" cy="150874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25622"/>
            <a:ext cx="140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Additional file 2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554" y="3423622"/>
            <a:ext cx="1746093" cy="17252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4664667" y="3716025"/>
            <a:ext cx="780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Mouse A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4664667" y="4603186"/>
            <a:ext cx="780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Mouse B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63706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0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46840" y="3093796"/>
            <a:ext cx="200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 charset="0"/>
                <a:ea typeface="Arial" charset="0"/>
                <a:cs typeface="Arial" charset="0"/>
              </a:rPr>
              <a:t>µM 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7995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1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80009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3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47032" y="295501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10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8912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1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38871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3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01565" y="295501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10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78575" y="2949362"/>
            <a:ext cx="5424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TX-100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25900" y="29550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0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5369444" y="3158189"/>
            <a:ext cx="1432203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33496" y="3137604"/>
            <a:ext cx="14313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µM 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67545" y="3315900"/>
            <a:ext cx="6529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untreated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68341" y="3315900"/>
            <a:ext cx="7624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 charset="0"/>
                <a:ea typeface="Arial" charset="0"/>
                <a:cs typeface="Arial" charset="0"/>
              </a:rPr>
              <a:t>10µM 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92"/>
          <a:stretch/>
        </p:blipFill>
        <p:spPr>
          <a:xfrm>
            <a:off x="2188480" y="3395607"/>
            <a:ext cx="2633908" cy="1709448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434719" y="3315900"/>
            <a:ext cx="6529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untreated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515" y="3315900"/>
            <a:ext cx="7624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 charset="0"/>
                <a:ea typeface="Arial" charset="0"/>
                <a:cs typeface="Arial" charset="0"/>
              </a:rPr>
              <a:t>10µM 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14820" y="3315900"/>
            <a:ext cx="862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 charset="0"/>
                <a:ea typeface="Arial" charset="0"/>
                <a:cs typeface="Arial" charset="0"/>
              </a:rPr>
              <a:t>100U/mL IFN⍺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1813040" y="3712333"/>
            <a:ext cx="780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Donor 1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1813040" y="4599494"/>
            <a:ext cx="780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Donor 2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9366" y="5076162"/>
            <a:ext cx="4510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FSC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105218" y="4644897"/>
            <a:ext cx="0" cy="461033"/>
          </a:xfrm>
          <a:prstGeom prst="straightConnector1">
            <a:avLst/>
          </a:prstGeom>
          <a:ln w="63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105218" y="5105055"/>
            <a:ext cx="460159" cy="874"/>
          </a:xfrm>
          <a:prstGeom prst="straightConnector1">
            <a:avLst/>
          </a:prstGeom>
          <a:ln w="63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6200000">
            <a:off x="1698559" y="4785724"/>
            <a:ext cx="639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PacBlue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72414" y="1441530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A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62724" y="1443179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charset="0"/>
                <a:ea typeface="Arial" charset="0"/>
                <a:cs typeface="Arial" charset="0"/>
              </a:rPr>
              <a:t>B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872414" y="3296145"/>
            <a:ext cx="2776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C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39203" y="3297794"/>
            <a:ext cx="2776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D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99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Macintosh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henning hofmann</dc:creator>
  <cp:lastModifiedBy>henning hofmann</cp:lastModifiedBy>
  <cp:revision>1</cp:revision>
  <dcterms:created xsi:type="dcterms:W3CDTF">2016-10-21T10:19:16Z</dcterms:created>
  <dcterms:modified xsi:type="dcterms:W3CDTF">2016-10-21T10:19:28Z</dcterms:modified>
</cp:coreProperties>
</file>