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5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8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7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3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32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7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1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4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3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CC83F-B17B-8A4D-9765-C00F5A9DC6AE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EA7CD-3AF5-0F4C-993F-06ED9F54F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6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25622"/>
            <a:ext cx="140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Additional file 3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b="34664"/>
          <a:stretch/>
        </p:blipFill>
        <p:spPr>
          <a:xfrm>
            <a:off x="2404843" y="2278856"/>
            <a:ext cx="1739360" cy="148334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b="34062"/>
          <a:stretch/>
        </p:blipFill>
        <p:spPr>
          <a:xfrm>
            <a:off x="4242044" y="2265192"/>
            <a:ext cx="1739360" cy="1497009"/>
          </a:xfrm>
          <a:prstGeom prst="rect">
            <a:avLst/>
          </a:prstGeom>
        </p:spPr>
      </p:pic>
      <p:sp>
        <p:nvSpPr>
          <p:cNvPr id="17" name="Right Triangle 16"/>
          <p:cNvSpPr/>
          <p:nvPr/>
        </p:nvSpPr>
        <p:spPr>
          <a:xfrm flipH="1">
            <a:off x="3266697" y="3806360"/>
            <a:ext cx="816528" cy="185164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442826" y="3826072"/>
            <a:ext cx="7298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HIV1 X+</a:t>
            </a:r>
            <a:endParaRPr lang="en-US" sz="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2647668" y="3799428"/>
            <a:ext cx="4299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mock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2889914" y="3791413"/>
            <a:ext cx="4138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HIV1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17148" y="2255591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Arial" charset="0"/>
                <a:ea typeface="Arial" charset="0"/>
                <a:cs typeface="Arial" charset="0"/>
              </a:rPr>
              <a:t>A</a:t>
            </a:r>
            <a:endParaRPr lang="en-US" sz="10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Right Triangle 22"/>
          <p:cNvSpPr/>
          <p:nvPr/>
        </p:nvSpPr>
        <p:spPr>
          <a:xfrm flipH="1">
            <a:off x="5109260" y="3807128"/>
            <a:ext cx="816528" cy="185164"/>
          </a:xfrm>
          <a:prstGeom prst="rt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285389" y="3826840"/>
            <a:ext cx="7298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HIV1 X+</a:t>
            </a:r>
            <a:endParaRPr lang="en-US" sz="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4490231" y="3800196"/>
            <a:ext cx="4299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mock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4732477" y="3792181"/>
            <a:ext cx="4138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HIV1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47264" y="2255591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charset="0"/>
                <a:ea typeface="Arial" charset="0"/>
                <a:cs typeface="Arial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5931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henning hofmann</dc:creator>
  <cp:lastModifiedBy>henning hofmann</cp:lastModifiedBy>
  <cp:revision>1</cp:revision>
  <dcterms:created xsi:type="dcterms:W3CDTF">2016-10-21T10:19:34Z</dcterms:created>
  <dcterms:modified xsi:type="dcterms:W3CDTF">2016-10-21T10:19:45Z</dcterms:modified>
</cp:coreProperties>
</file>