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2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9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5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39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0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8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0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5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34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F85D2-A957-4248-8A80-7AB0D76453CF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613D5-5855-8F4C-A5F9-B46F83CE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7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6102" y="3348648"/>
            <a:ext cx="5173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Tubulin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6102" y="3124717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A3A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3047316" y="2849281"/>
            <a:ext cx="429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mock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3255436" y="2849281"/>
            <a:ext cx="4299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3455879" y="2861303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IFN⍺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243524" y="2748446"/>
            <a:ext cx="466010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11528" y="2557422"/>
            <a:ext cx="549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smtClean="0">
                <a:latin typeface="Arial" charset="0"/>
                <a:ea typeface="Arial" charset="0"/>
                <a:cs typeface="Arial" charset="0"/>
              </a:rPr>
              <a:t>Donor 1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3646528" y="2845816"/>
            <a:ext cx="429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mock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3854648" y="2845816"/>
            <a:ext cx="4299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4055091" y="2857838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IFN⍺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842736" y="2748446"/>
            <a:ext cx="466010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10740" y="2553957"/>
            <a:ext cx="549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Donor 2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245740" y="2842351"/>
            <a:ext cx="429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mock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4453860" y="2842351"/>
            <a:ext cx="4299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4654303" y="2854373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IFN⍺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441948" y="2748446"/>
            <a:ext cx="466010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09952" y="2550492"/>
            <a:ext cx="549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Donor 3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 descr="S6 A3A.t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" t="1" b="13431"/>
          <a:stretch/>
        </p:blipFill>
        <p:spPr>
          <a:xfrm>
            <a:off x="3164981" y="3133190"/>
            <a:ext cx="1838606" cy="189159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20" name="Picture 19" descr="S6 GAPDH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000" b="19285"/>
          <a:stretch/>
        </p:blipFill>
        <p:spPr>
          <a:xfrm>
            <a:off x="3164981" y="3382461"/>
            <a:ext cx="1838606" cy="126113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0" y="25622"/>
            <a:ext cx="140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Additional file </a:t>
            </a:r>
            <a:r>
              <a:rPr lang="en-US" sz="1400" dirty="0"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86383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Macintosh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henning hofmann</dc:creator>
  <cp:lastModifiedBy>henning hofmann</cp:lastModifiedBy>
  <cp:revision>1</cp:revision>
  <dcterms:created xsi:type="dcterms:W3CDTF">2016-10-21T10:19:53Z</dcterms:created>
  <dcterms:modified xsi:type="dcterms:W3CDTF">2016-10-21T10:20:06Z</dcterms:modified>
</cp:coreProperties>
</file>