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-136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B0BD-FDFE-AB4C-A4C9-BA979B4DD01B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3FCD-C433-A841-A996-4B079564E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664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B0BD-FDFE-AB4C-A4C9-BA979B4DD01B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3FCD-C433-A841-A996-4B079564E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86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B0BD-FDFE-AB4C-A4C9-BA979B4DD01B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3FCD-C433-A841-A996-4B079564E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947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B0BD-FDFE-AB4C-A4C9-BA979B4DD01B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3FCD-C433-A841-A996-4B079564E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693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B0BD-FDFE-AB4C-A4C9-BA979B4DD01B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3FCD-C433-A841-A996-4B079564E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721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B0BD-FDFE-AB4C-A4C9-BA979B4DD01B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3FCD-C433-A841-A996-4B079564E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639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B0BD-FDFE-AB4C-A4C9-BA979B4DD01B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3FCD-C433-A841-A996-4B079564E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458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B0BD-FDFE-AB4C-A4C9-BA979B4DD01B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3FCD-C433-A841-A996-4B079564E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750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B0BD-FDFE-AB4C-A4C9-BA979B4DD01B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3FCD-C433-A841-A996-4B079564E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695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B0BD-FDFE-AB4C-A4C9-BA979B4DD01B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3FCD-C433-A841-A996-4B079564E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292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EB0BD-FDFE-AB4C-A4C9-BA979B4DD01B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3FCD-C433-A841-A996-4B079564E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767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CEB0BD-FDFE-AB4C-A4C9-BA979B4DD01B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43FCD-C433-A841-A996-4B079564EA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904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emf"/><Relationship Id="rId3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/>
          <a:srcRect b="13258"/>
          <a:stretch/>
        </p:blipFill>
        <p:spPr>
          <a:xfrm>
            <a:off x="2074970" y="2444988"/>
            <a:ext cx="2466581" cy="1523635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0" y="25622"/>
            <a:ext cx="14023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 charset="0"/>
                <a:ea typeface="Arial" charset="0"/>
                <a:cs typeface="Arial" charset="0"/>
              </a:rPr>
              <a:t>Additional file 5</a:t>
            </a:r>
            <a:endParaRPr lang="en-US" sz="14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454596" y="3938130"/>
            <a:ext cx="3255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smtClean="0">
                <a:latin typeface="Arial"/>
                <a:cs typeface="Arial"/>
              </a:rPr>
              <a:t>0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686616" y="3938130"/>
            <a:ext cx="441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smtClean="0">
                <a:latin typeface="Arial"/>
                <a:cs typeface="Arial"/>
              </a:rPr>
              <a:t>0.03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972962" y="3938130"/>
            <a:ext cx="441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>
                <a:latin typeface="Arial"/>
                <a:cs typeface="Arial"/>
              </a:rPr>
              <a:t>0.1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265778" y="3938130"/>
            <a:ext cx="441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>
                <a:latin typeface="Arial"/>
                <a:cs typeface="Arial"/>
              </a:rPr>
              <a:t>0.3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552292" y="3938130"/>
            <a:ext cx="441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latin typeface="Arial"/>
                <a:cs typeface="Arial"/>
              </a:rPr>
              <a:t>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837623" y="3938130"/>
            <a:ext cx="441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>
                <a:latin typeface="Arial"/>
                <a:cs typeface="Arial"/>
              </a:rPr>
              <a:t>3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133114" y="3938130"/>
            <a:ext cx="441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>
                <a:latin typeface="Arial"/>
                <a:cs typeface="Arial"/>
              </a:rPr>
              <a:t>10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562311" y="4090148"/>
            <a:ext cx="183942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>
                <a:latin typeface="Arial"/>
                <a:cs typeface="Arial"/>
              </a:rPr>
              <a:t>µM R848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035471" y="2407022"/>
            <a:ext cx="27443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charset="0"/>
                <a:ea typeface="Arial" charset="0"/>
                <a:cs typeface="Arial" charset="0"/>
              </a:rPr>
              <a:t>A</a:t>
            </a:r>
            <a:endParaRPr lang="en-US" sz="100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3"/>
          <a:srcRect b="14113"/>
          <a:stretch/>
        </p:blipFill>
        <p:spPr>
          <a:xfrm>
            <a:off x="4768353" y="2437689"/>
            <a:ext cx="2491157" cy="1523635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5161700" y="3944550"/>
            <a:ext cx="3255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smtClean="0">
                <a:latin typeface="Arial"/>
                <a:cs typeface="Arial"/>
              </a:rPr>
              <a:t>0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393720" y="3944550"/>
            <a:ext cx="441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smtClean="0">
                <a:latin typeface="Arial"/>
                <a:cs typeface="Arial"/>
              </a:rPr>
              <a:t>0.03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680066" y="3944550"/>
            <a:ext cx="441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>
                <a:latin typeface="Arial"/>
                <a:cs typeface="Arial"/>
              </a:rPr>
              <a:t>0.1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972882" y="3944550"/>
            <a:ext cx="441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>
                <a:latin typeface="Arial"/>
                <a:cs typeface="Arial"/>
              </a:rPr>
              <a:t>0.3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259396" y="3944550"/>
            <a:ext cx="441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latin typeface="Arial"/>
                <a:cs typeface="Arial"/>
              </a:rPr>
              <a:t>1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544727" y="3944550"/>
            <a:ext cx="441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>
                <a:latin typeface="Arial"/>
                <a:cs typeface="Arial"/>
              </a:rPr>
              <a:t>3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840218" y="3944550"/>
            <a:ext cx="4415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>
                <a:latin typeface="Arial"/>
                <a:cs typeface="Arial"/>
              </a:rPr>
              <a:t>10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269415" y="4096568"/>
            <a:ext cx="183942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>
                <a:latin typeface="Arial"/>
                <a:cs typeface="Arial"/>
              </a:rPr>
              <a:t>µM R848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736739" y="2407115"/>
            <a:ext cx="27443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charset="0"/>
                <a:ea typeface="Arial" charset="0"/>
                <a:cs typeface="Arial" charset="0"/>
              </a:rPr>
              <a:t>B</a:t>
            </a:r>
            <a:endParaRPr lang="en-US" sz="10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4804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</Words>
  <Application>Microsoft Macintosh PowerPoint</Application>
  <PresentationFormat>On-screen Show (4:3)</PresentationFormat>
  <Paragraphs>19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henning hofmann</dc:creator>
  <cp:lastModifiedBy>henning hofmann</cp:lastModifiedBy>
  <cp:revision>1</cp:revision>
  <dcterms:created xsi:type="dcterms:W3CDTF">2016-10-21T10:20:12Z</dcterms:created>
  <dcterms:modified xsi:type="dcterms:W3CDTF">2016-10-21T10:20:26Z</dcterms:modified>
</cp:coreProperties>
</file>