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28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4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7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0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0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7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9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0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2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5DA02-FF8A-1B4B-97A6-C2BABF28FA27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E0AF5-4985-BD41-8C9B-AB843F7DB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8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339692" y="1233316"/>
            <a:ext cx="3978808" cy="4127500"/>
            <a:chOff x="4339692" y="660901"/>
            <a:chExt cx="3978808" cy="41275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28308"/>
            <a:stretch/>
          </p:blipFill>
          <p:spPr>
            <a:xfrm>
              <a:off x="4339692" y="660901"/>
              <a:ext cx="3978808" cy="4127500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4672759" y="1436223"/>
              <a:ext cx="358463" cy="2670079"/>
              <a:chOff x="4174593" y="2125498"/>
              <a:chExt cx="358463" cy="3019400"/>
            </a:xfrm>
          </p:grpSpPr>
          <p:sp>
            <p:nvSpPr>
              <p:cNvPr id="32" name="TextBox 31"/>
              <p:cNvSpPr txBox="1"/>
              <p:nvPr/>
            </p:nvSpPr>
            <p:spPr>
              <a:xfrm rot="16200000">
                <a:off x="3895862" y="3803907"/>
                <a:ext cx="8906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CD11b</a:t>
                </a:r>
                <a:r>
                  <a:rPr lang="en-US" sz="1400" baseline="30000" dirty="0" smtClean="0"/>
                  <a:t>+</a:t>
                </a:r>
                <a:endParaRPr lang="en-US" sz="14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 rot="16200000">
                <a:off x="3979231" y="4629058"/>
                <a:ext cx="7239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CD56</a:t>
                </a:r>
                <a:r>
                  <a:rPr lang="en-US" sz="1400" baseline="30000" dirty="0" smtClean="0"/>
                  <a:t>+</a:t>
                </a:r>
                <a:endParaRPr lang="en-US" sz="1400" dirty="0"/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4178003" y="2125498"/>
                <a:ext cx="355053" cy="627539"/>
                <a:chOff x="4089103" y="2125498"/>
                <a:chExt cx="355053" cy="627539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 rot="16200000">
                  <a:off x="3929222" y="2285379"/>
                  <a:ext cx="62753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CD4</a:t>
                  </a:r>
                  <a:r>
                    <a:rPr lang="en-US" sz="1400" baseline="30000" dirty="0" smtClean="0"/>
                    <a:t>+</a:t>
                  </a:r>
                  <a:endParaRPr lang="en-US" sz="1400" dirty="0"/>
                </a:p>
              </p:txBody>
            </p:sp>
            <p:grpSp>
              <p:nvGrpSpPr>
                <p:cNvPr id="17" name="Group 16"/>
                <p:cNvGrpSpPr/>
                <p:nvPr/>
              </p:nvGrpSpPr>
              <p:grpSpPr>
                <a:xfrm>
                  <a:off x="4308387" y="2192882"/>
                  <a:ext cx="135769" cy="554939"/>
                  <a:chOff x="4308387" y="2167482"/>
                  <a:chExt cx="135769" cy="554939"/>
                </a:xfrm>
              </p:grpSpPr>
              <p:cxnSp>
                <p:nvCxnSpPr>
                  <p:cNvPr id="12" name="Straight Connector 11"/>
                  <p:cNvCxnSpPr/>
                  <p:nvPr/>
                </p:nvCxnSpPr>
                <p:spPr>
                  <a:xfrm>
                    <a:off x="4375885" y="2167482"/>
                    <a:ext cx="0" cy="55493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4308387" y="2167482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4308387" y="2722421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5" name="Group 34"/>
              <p:cNvGrpSpPr/>
              <p:nvPr/>
            </p:nvGrpSpPr>
            <p:grpSpPr>
              <a:xfrm>
                <a:off x="4174593" y="2915781"/>
                <a:ext cx="358076" cy="607351"/>
                <a:chOff x="4174593" y="2915781"/>
                <a:chExt cx="358076" cy="607351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 rot="16200000">
                  <a:off x="4024806" y="3065568"/>
                  <a:ext cx="60735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CD8</a:t>
                  </a:r>
                  <a:r>
                    <a:rPr lang="en-US" sz="1400" baseline="30000" dirty="0" smtClean="0"/>
                    <a:t>+</a:t>
                  </a:r>
                  <a:endParaRPr lang="en-US" sz="1400" dirty="0"/>
                </a:p>
              </p:txBody>
            </p:sp>
            <p:grpSp>
              <p:nvGrpSpPr>
                <p:cNvPr id="18" name="Group 17"/>
                <p:cNvGrpSpPr/>
                <p:nvPr/>
              </p:nvGrpSpPr>
              <p:grpSpPr>
                <a:xfrm>
                  <a:off x="4396900" y="2966509"/>
                  <a:ext cx="135769" cy="554939"/>
                  <a:chOff x="4308387" y="2268009"/>
                  <a:chExt cx="135769" cy="554939"/>
                </a:xfrm>
              </p:grpSpPr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4375885" y="2268009"/>
                    <a:ext cx="0" cy="55493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4308387" y="2268009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4308387" y="2822948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2" name="Group 21"/>
              <p:cNvGrpSpPr/>
              <p:nvPr/>
            </p:nvGrpSpPr>
            <p:grpSpPr>
              <a:xfrm>
                <a:off x="4397287" y="3751175"/>
                <a:ext cx="135769" cy="554939"/>
                <a:chOff x="4308387" y="2354175"/>
                <a:chExt cx="135769" cy="554939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4375885" y="2354175"/>
                  <a:ext cx="0" cy="55493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4308387" y="2354175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4308387" y="2909114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397287" y="4538967"/>
                <a:ext cx="135769" cy="554939"/>
                <a:chOff x="4308387" y="2430767"/>
                <a:chExt cx="135769" cy="554939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4375885" y="2430767"/>
                  <a:ext cx="0" cy="55493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4308387" y="2430767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308387" y="2985706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" name="Rectangle 3"/>
            <p:cNvSpPr/>
            <p:nvPr/>
          </p:nvSpPr>
          <p:spPr>
            <a:xfrm>
              <a:off x="4672756" y="4090895"/>
              <a:ext cx="750144" cy="303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41300" y="1233316"/>
            <a:ext cx="3962400" cy="4127500"/>
            <a:chOff x="241300" y="660901"/>
            <a:chExt cx="3962400" cy="4127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r="26415"/>
            <a:stretch/>
          </p:blipFill>
          <p:spPr>
            <a:xfrm>
              <a:off x="241300" y="660901"/>
              <a:ext cx="3962400" cy="4127500"/>
            </a:xfrm>
            <a:prstGeom prst="rect">
              <a:avLst/>
            </a:prstGeom>
          </p:spPr>
        </p:pic>
        <p:sp>
          <p:nvSpPr>
            <p:cNvPr id="83" name="Rectangle 82"/>
            <p:cNvSpPr/>
            <p:nvPr/>
          </p:nvSpPr>
          <p:spPr>
            <a:xfrm>
              <a:off x="562935" y="4061209"/>
              <a:ext cx="750144" cy="303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550234" y="1436223"/>
              <a:ext cx="358463" cy="2670079"/>
              <a:chOff x="4174593" y="2125498"/>
              <a:chExt cx="358463" cy="3019400"/>
            </a:xfrm>
          </p:grpSpPr>
          <p:sp>
            <p:nvSpPr>
              <p:cNvPr id="61" name="TextBox 60"/>
              <p:cNvSpPr txBox="1"/>
              <p:nvPr/>
            </p:nvSpPr>
            <p:spPr>
              <a:xfrm rot="16200000">
                <a:off x="3895862" y="3803907"/>
                <a:ext cx="8906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CD11b</a:t>
                </a:r>
                <a:r>
                  <a:rPr lang="en-US" sz="1400" baseline="30000" dirty="0" smtClean="0"/>
                  <a:t>+</a:t>
                </a:r>
                <a:endParaRPr lang="en-US" sz="1400" dirty="0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 rot="16200000">
                <a:off x="3979231" y="4629058"/>
                <a:ext cx="72390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CD56</a:t>
                </a:r>
                <a:r>
                  <a:rPr lang="en-US" sz="1400" baseline="30000" dirty="0" smtClean="0"/>
                  <a:t>+</a:t>
                </a:r>
                <a:endParaRPr lang="en-US" sz="1400" dirty="0"/>
              </a:p>
            </p:txBody>
          </p:sp>
          <p:grpSp>
            <p:nvGrpSpPr>
              <p:cNvPr id="63" name="Group 62"/>
              <p:cNvGrpSpPr/>
              <p:nvPr/>
            </p:nvGrpSpPr>
            <p:grpSpPr>
              <a:xfrm>
                <a:off x="4178003" y="2125498"/>
                <a:ext cx="355053" cy="627539"/>
                <a:chOff x="4089103" y="2125498"/>
                <a:chExt cx="355053" cy="627539"/>
              </a:xfrm>
            </p:grpSpPr>
            <p:sp>
              <p:nvSpPr>
                <p:cNvPr id="78" name="TextBox 77"/>
                <p:cNvSpPr txBox="1"/>
                <p:nvPr/>
              </p:nvSpPr>
              <p:spPr>
                <a:xfrm rot="16200000">
                  <a:off x="3929222" y="2285379"/>
                  <a:ext cx="62753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CD4</a:t>
                  </a:r>
                  <a:r>
                    <a:rPr lang="en-US" sz="1400" baseline="30000" dirty="0" smtClean="0"/>
                    <a:t>+</a:t>
                  </a:r>
                  <a:endParaRPr lang="en-US" sz="1400" dirty="0"/>
                </a:p>
              </p:txBody>
            </p:sp>
            <p:grpSp>
              <p:nvGrpSpPr>
                <p:cNvPr id="79" name="Group 78"/>
                <p:cNvGrpSpPr/>
                <p:nvPr/>
              </p:nvGrpSpPr>
              <p:grpSpPr>
                <a:xfrm>
                  <a:off x="4308387" y="2192882"/>
                  <a:ext cx="135769" cy="554939"/>
                  <a:chOff x="4308387" y="2167482"/>
                  <a:chExt cx="135769" cy="554939"/>
                </a:xfrm>
              </p:grpSpPr>
              <p:cxnSp>
                <p:nvCxnSpPr>
                  <p:cNvPr id="80" name="Straight Connector 79"/>
                  <p:cNvCxnSpPr/>
                  <p:nvPr/>
                </p:nvCxnSpPr>
                <p:spPr>
                  <a:xfrm>
                    <a:off x="4375885" y="2167482"/>
                    <a:ext cx="0" cy="55493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4308387" y="2167482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/>
                  <p:cNvCxnSpPr/>
                  <p:nvPr/>
                </p:nvCxnSpPr>
                <p:spPr>
                  <a:xfrm>
                    <a:off x="4308387" y="2722421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4" name="Group 63"/>
              <p:cNvGrpSpPr/>
              <p:nvPr/>
            </p:nvGrpSpPr>
            <p:grpSpPr>
              <a:xfrm>
                <a:off x="4174593" y="2915781"/>
                <a:ext cx="358076" cy="607351"/>
                <a:chOff x="4174593" y="2915781"/>
                <a:chExt cx="358076" cy="607351"/>
              </a:xfrm>
            </p:grpSpPr>
            <p:sp>
              <p:nvSpPr>
                <p:cNvPr id="73" name="TextBox 72"/>
                <p:cNvSpPr txBox="1"/>
                <p:nvPr/>
              </p:nvSpPr>
              <p:spPr>
                <a:xfrm rot="16200000">
                  <a:off x="4024806" y="3065568"/>
                  <a:ext cx="60735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CD8</a:t>
                  </a:r>
                  <a:r>
                    <a:rPr lang="en-US" sz="1400" baseline="30000" dirty="0" smtClean="0"/>
                    <a:t>+</a:t>
                  </a:r>
                  <a:endParaRPr lang="en-US" sz="1400" dirty="0"/>
                </a:p>
              </p:txBody>
            </p:sp>
            <p:grpSp>
              <p:nvGrpSpPr>
                <p:cNvPr id="74" name="Group 73"/>
                <p:cNvGrpSpPr/>
                <p:nvPr/>
              </p:nvGrpSpPr>
              <p:grpSpPr>
                <a:xfrm>
                  <a:off x="4396900" y="2966509"/>
                  <a:ext cx="135769" cy="554939"/>
                  <a:chOff x="4308387" y="2268009"/>
                  <a:chExt cx="135769" cy="554939"/>
                </a:xfrm>
              </p:grpSpPr>
              <p:cxnSp>
                <p:nvCxnSpPr>
                  <p:cNvPr id="75" name="Straight Connector 74"/>
                  <p:cNvCxnSpPr/>
                  <p:nvPr/>
                </p:nvCxnSpPr>
                <p:spPr>
                  <a:xfrm>
                    <a:off x="4375885" y="2268009"/>
                    <a:ext cx="0" cy="55493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75"/>
                  <p:cNvCxnSpPr/>
                  <p:nvPr/>
                </p:nvCxnSpPr>
                <p:spPr>
                  <a:xfrm>
                    <a:off x="4308387" y="2268009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/>
                  <p:cNvCxnSpPr/>
                  <p:nvPr/>
                </p:nvCxnSpPr>
                <p:spPr>
                  <a:xfrm>
                    <a:off x="4308387" y="2822948"/>
                    <a:ext cx="1357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5" name="Group 64"/>
              <p:cNvGrpSpPr/>
              <p:nvPr/>
            </p:nvGrpSpPr>
            <p:grpSpPr>
              <a:xfrm>
                <a:off x="4397287" y="3751175"/>
                <a:ext cx="135769" cy="554939"/>
                <a:chOff x="4308387" y="2354175"/>
                <a:chExt cx="135769" cy="554939"/>
              </a:xfrm>
            </p:grpSpPr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375885" y="2354175"/>
                  <a:ext cx="0" cy="55493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4308387" y="2354175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4308387" y="2909114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/>
              <p:cNvGrpSpPr/>
              <p:nvPr/>
            </p:nvGrpSpPr>
            <p:grpSpPr>
              <a:xfrm>
                <a:off x="4397287" y="4538967"/>
                <a:ext cx="135769" cy="554939"/>
                <a:chOff x="4308387" y="2430767"/>
                <a:chExt cx="135769" cy="554939"/>
              </a:xfrm>
            </p:grpSpPr>
            <p:cxnSp>
              <p:nvCxnSpPr>
                <p:cNvPr id="67" name="Straight Connector 66"/>
                <p:cNvCxnSpPr/>
                <p:nvPr/>
              </p:nvCxnSpPr>
              <p:spPr>
                <a:xfrm>
                  <a:off x="4375885" y="2430767"/>
                  <a:ext cx="0" cy="55493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4308387" y="2430767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308387" y="2985706"/>
                  <a:ext cx="1357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75157" t="31589" r="1932" b="56147"/>
          <a:stretch/>
        </p:blipFill>
        <p:spPr>
          <a:xfrm>
            <a:off x="7689547" y="1656560"/>
            <a:ext cx="1233715" cy="5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9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|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bonnie</cp:lastModifiedBy>
  <cp:revision>1</cp:revision>
  <dcterms:created xsi:type="dcterms:W3CDTF">2016-11-24T20:27:49Z</dcterms:created>
  <dcterms:modified xsi:type="dcterms:W3CDTF">2016-11-24T23:28:01Z</dcterms:modified>
</cp:coreProperties>
</file>