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7" d="100"/>
          <a:sy n="77" d="100"/>
        </p:scale>
        <p:origin x="-288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B33E2-059F-9846-B92B-463B19DEF614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563E8-1837-D149-AA38-8A2CCCE74A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651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B33E2-059F-9846-B92B-463B19DEF614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563E8-1837-D149-AA38-8A2CCCE74A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145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B33E2-059F-9846-B92B-463B19DEF614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563E8-1837-D149-AA38-8A2CCCE74A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900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B33E2-059F-9846-B92B-463B19DEF614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563E8-1837-D149-AA38-8A2CCCE74A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209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B33E2-059F-9846-B92B-463B19DEF614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563E8-1837-D149-AA38-8A2CCCE74A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994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B33E2-059F-9846-B92B-463B19DEF614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563E8-1837-D149-AA38-8A2CCCE74A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495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B33E2-059F-9846-B92B-463B19DEF614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563E8-1837-D149-AA38-8A2CCCE74A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468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B33E2-059F-9846-B92B-463B19DEF614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563E8-1837-D149-AA38-8A2CCCE74A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936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B33E2-059F-9846-B92B-463B19DEF614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563E8-1837-D149-AA38-8A2CCCE74A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374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B33E2-059F-9846-B92B-463B19DEF614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563E8-1837-D149-AA38-8A2CCCE74A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813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B33E2-059F-9846-B92B-463B19DEF614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563E8-1837-D149-AA38-8A2CCCE74A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817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4B33E2-059F-9846-B92B-463B19DEF614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0563E8-1837-D149-AA38-8A2CCCE74A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799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2788" y="1524280"/>
            <a:ext cx="4363323" cy="3746459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381311" y="1853556"/>
            <a:ext cx="33855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***</a:t>
            </a:r>
            <a:endParaRPr lang="en-US" sz="800" dirty="0"/>
          </a:p>
        </p:txBody>
      </p:sp>
      <p:sp>
        <p:nvSpPr>
          <p:cNvPr id="18" name="TextBox 17"/>
          <p:cNvSpPr txBox="1"/>
          <p:nvPr/>
        </p:nvSpPr>
        <p:spPr>
          <a:xfrm>
            <a:off x="4291486" y="2079672"/>
            <a:ext cx="28725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**</a:t>
            </a:r>
            <a:endParaRPr lang="en-US" sz="800" dirty="0"/>
          </a:p>
        </p:txBody>
      </p:sp>
      <p:sp>
        <p:nvSpPr>
          <p:cNvPr id="19" name="TextBox 18"/>
          <p:cNvSpPr txBox="1"/>
          <p:nvPr/>
        </p:nvSpPr>
        <p:spPr>
          <a:xfrm>
            <a:off x="5180315" y="3640757"/>
            <a:ext cx="28725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**</a:t>
            </a:r>
            <a:endParaRPr lang="en-US" sz="800" dirty="0"/>
          </a:p>
        </p:txBody>
      </p:sp>
      <p:sp>
        <p:nvSpPr>
          <p:cNvPr id="20" name="TextBox 19"/>
          <p:cNvSpPr txBox="1"/>
          <p:nvPr/>
        </p:nvSpPr>
        <p:spPr>
          <a:xfrm>
            <a:off x="6058472" y="2597910"/>
            <a:ext cx="28725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**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5055122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Microsoft Office PowerPoint</Application>
  <PresentationFormat>On-screen Show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|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Adam</dc:creator>
  <cp:lastModifiedBy>bonnie</cp:lastModifiedBy>
  <cp:revision>1</cp:revision>
  <dcterms:created xsi:type="dcterms:W3CDTF">2016-11-24T20:28:18Z</dcterms:created>
  <dcterms:modified xsi:type="dcterms:W3CDTF">2016-11-24T23:28:58Z</dcterms:modified>
</cp:coreProperties>
</file>