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7" d="100"/>
          <a:sy n="77" d="100"/>
        </p:scale>
        <p:origin x="-288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970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12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7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28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956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45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48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8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9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9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21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FA927-9F3A-FC41-BA7D-E1126B322BFB}" type="datetimeFigureOut">
              <a:rPr lang="en-US" smtClean="0"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C8ABB-09C6-7F43-8F61-48450B1A1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34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93" y="453151"/>
            <a:ext cx="3816095" cy="293265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459" y="453151"/>
            <a:ext cx="3823186" cy="293810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93" y="3661992"/>
            <a:ext cx="3826324" cy="294051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9762" y="3661992"/>
            <a:ext cx="3833530" cy="2946054"/>
          </a:xfrm>
          <a:prstGeom prst="rect">
            <a:avLst/>
          </a:prstGeom>
        </p:spPr>
      </p:pic>
      <p:sp>
        <p:nvSpPr>
          <p:cNvPr id="5" name="Right Triangle 4"/>
          <p:cNvSpPr/>
          <p:nvPr/>
        </p:nvSpPr>
        <p:spPr>
          <a:xfrm flipH="1">
            <a:off x="1338580" y="2977869"/>
            <a:ext cx="821334" cy="228156"/>
          </a:xfrm>
          <a:prstGeom prst="rtTriangl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26431" y="3023500"/>
            <a:ext cx="4983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Helvetica"/>
                <a:cs typeface="Helvetica"/>
              </a:rPr>
              <a:t>Ing DB</a:t>
            </a:r>
            <a:endParaRPr lang="en-US" sz="800" dirty="0"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6541" y="3207490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40866" y="3207490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72766" y="3208649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10" name="Right Triangle 9"/>
          <p:cNvSpPr/>
          <p:nvPr/>
        </p:nvSpPr>
        <p:spPr>
          <a:xfrm flipH="1">
            <a:off x="2331059" y="2971519"/>
            <a:ext cx="821334" cy="22815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812896" y="3017150"/>
            <a:ext cx="4026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Helvetica"/>
                <a:cs typeface="Helvetica"/>
              </a:rPr>
              <a:t>Bryo</a:t>
            </a:r>
            <a:endParaRPr lang="en-US" sz="800" dirty="0">
              <a:latin typeface="Helvetica"/>
              <a:cs typeface="Helvetic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0295" y="3201140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61920" y="3201140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74770" y="3202299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15" name="Right Triangle 14"/>
          <p:cNvSpPr/>
          <p:nvPr/>
        </p:nvSpPr>
        <p:spPr>
          <a:xfrm flipH="1">
            <a:off x="3323891" y="2971519"/>
            <a:ext cx="821334" cy="228156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780328" y="3017150"/>
            <a:ext cx="4241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Helvetica"/>
                <a:cs typeface="Helvetica"/>
              </a:rPr>
              <a:t>Prost</a:t>
            </a:r>
            <a:endParaRPr lang="en-US" sz="8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4077" y="3201140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35702" y="3201140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48552" y="3202299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23" name="Right Triangle 22"/>
          <p:cNvSpPr/>
          <p:nvPr/>
        </p:nvSpPr>
        <p:spPr>
          <a:xfrm flipH="1">
            <a:off x="5448282" y="2983407"/>
            <a:ext cx="821334" cy="228156"/>
          </a:xfrm>
          <a:prstGeom prst="rtTriangl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836133" y="3029038"/>
            <a:ext cx="4983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Helvetica"/>
                <a:cs typeface="Helvetica"/>
              </a:rPr>
              <a:t>Ing DB</a:t>
            </a:r>
            <a:endParaRPr lang="en-US" sz="800" dirty="0">
              <a:latin typeface="Helvetica"/>
              <a:cs typeface="Helvetic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36243" y="3213028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50568" y="3213028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82468" y="3214187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28" name="Right Triangle 27"/>
          <p:cNvSpPr/>
          <p:nvPr/>
        </p:nvSpPr>
        <p:spPr>
          <a:xfrm flipH="1">
            <a:off x="6440761" y="2977057"/>
            <a:ext cx="821334" cy="22815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6922598" y="3022688"/>
            <a:ext cx="4026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Helvetica"/>
                <a:cs typeface="Helvetica"/>
              </a:rPr>
              <a:t>Bryo</a:t>
            </a:r>
            <a:endParaRPr lang="en-US" sz="800" dirty="0">
              <a:latin typeface="Helvetica"/>
              <a:cs typeface="Helvetic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369997" y="3206678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71622" y="3206678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84472" y="3207837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33" name="Right Triangle 32"/>
          <p:cNvSpPr/>
          <p:nvPr/>
        </p:nvSpPr>
        <p:spPr>
          <a:xfrm flipH="1">
            <a:off x="7433593" y="2977057"/>
            <a:ext cx="821334" cy="228156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7890030" y="3022688"/>
            <a:ext cx="4241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Helvetica"/>
                <a:cs typeface="Helvetica"/>
              </a:rPr>
              <a:t>Prost</a:t>
            </a:r>
            <a:endParaRPr lang="en-US" sz="8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43779" y="3206678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45404" y="3206678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958254" y="3207837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38" name="Right Triangle 37"/>
          <p:cNvSpPr/>
          <p:nvPr/>
        </p:nvSpPr>
        <p:spPr>
          <a:xfrm flipH="1">
            <a:off x="1338580" y="6194571"/>
            <a:ext cx="821334" cy="228156"/>
          </a:xfrm>
          <a:prstGeom prst="rtTriangl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726431" y="6240202"/>
            <a:ext cx="4983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Helvetica"/>
                <a:cs typeface="Helvetica"/>
              </a:rPr>
              <a:t>Ing DB</a:t>
            </a:r>
            <a:endParaRPr lang="en-US" sz="800" dirty="0">
              <a:latin typeface="Helvetica"/>
              <a:cs typeface="Helvetic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26541" y="6424192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40866" y="6424192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872766" y="6425351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43" name="Right Triangle 42"/>
          <p:cNvSpPr/>
          <p:nvPr/>
        </p:nvSpPr>
        <p:spPr>
          <a:xfrm flipH="1">
            <a:off x="2331059" y="6188221"/>
            <a:ext cx="821334" cy="22815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2812896" y="6233852"/>
            <a:ext cx="4026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Helvetica"/>
                <a:cs typeface="Helvetica"/>
              </a:rPr>
              <a:t>Bryo</a:t>
            </a:r>
            <a:endParaRPr lang="en-US" sz="800" dirty="0">
              <a:latin typeface="Helvetica"/>
              <a:cs typeface="Helvetic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60295" y="6417842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561920" y="6417842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874770" y="6419001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48" name="Right Triangle 47"/>
          <p:cNvSpPr/>
          <p:nvPr/>
        </p:nvSpPr>
        <p:spPr>
          <a:xfrm flipH="1">
            <a:off x="3323891" y="6188221"/>
            <a:ext cx="821334" cy="228156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3780328" y="6233852"/>
            <a:ext cx="4241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Helvetica"/>
                <a:cs typeface="Helvetica"/>
              </a:rPr>
              <a:t>Prost</a:t>
            </a:r>
            <a:endParaRPr lang="en-US" sz="8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234077" y="6417842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535702" y="6417842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848552" y="6419001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53" name="Right Triangle 52"/>
          <p:cNvSpPr/>
          <p:nvPr/>
        </p:nvSpPr>
        <p:spPr>
          <a:xfrm flipH="1">
            <a:off x="5448282" y="6200109"/>
            <a:ext cx="821334" cy="228156"/>
          </a:xfrm>
          <a:prstGeom prst="rtTriangl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5836133" y="6245740"/>
            <a:ext cx="4983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Helvetica"/>
                <a:cs typeface="Helvetica"/>
              </a:rPr>
              <a:t>Ing DB</a:t>
            </a:r>
            <a:endParaRPr lang="en-US" sz="800" dirty="0">
              <a:latin typeface="Helvetica"/>
              <a:cs typeface="Helvetica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336243" y="6429730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650568" y="6429730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982468" y="6430889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58" name="Right Triangle 57"/>
          <p:cNvSpPr/>
          <p:nvPr/>
        </p:nvSpPr>
        <p:spPr>
          <a:xfrm flipH="1">
            <a:off x="6440761" y="6193759"/>
            <a:ext cx="821334" cy="22815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6922598" y="6239390"/>
            <a:ext cx="4026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Helvetica"/>
                <a:cs typeface="Helvetica"/>
              </a:rPr>
              <a:t>Bryo</a:t>
            </a:r>
            <a:endParaRPr lang="en-US" sz="800" dirty="0">
              <a:latin typeface="Helvetica"/>
              <a:cs typeface="Helvetic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369997" y="6423380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671622" y="6423380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984472" y="6424539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100nM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63" name="Right Triangle 62"/>
          <p:cNvSpPr/>
          <p:nvPr/>
        </p:nvSpPr>
        <p:spPr>
          <a:xfrm flipH="1">
            <a:off x="7433593" y="6193759"/>
            <a:ext cx="821334" cy="228156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7890030" y="6239390"/>
            <a:ext cx="4241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bg1"/>
                </a:solidFill>
                <a:latin typeface="Helvetica"/>
                <a:cs typeface="Helvetica"/>
              </a:rPr>
              <a:t>Prost</a:t>
            </a:r>
            <a:endParaRPr lang="en-US" sz="8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343779" y="6423380"/>
            <a:ext cx="4028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645404" y="6423380"/>
            <a:ext cx="43459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300nM</a:t>
            </a:r>
            <a:endParaRPr lang="en-US" sz="600" dirty="0">
              <a:latin typeface="Helvetica"/>
              <a:cs typeface="Helvetica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958254" y="6424539"/>
            <a:ext cx="4582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latin typeface="Helvetica"/>
                <a:cs typeface="Helvetica"/>
              </a:rPr>
              <a:t>3000nM</a:t>
            </a:r>
            <a:endParaRPr lang="en-US" sz="6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57158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</Words>
  <Application>Microsoft Office PowerPoint</Application>
  <PresentationFormat>On-screen Show (4:3)</PresentationFormat>
  <Paragraphs>48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|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</dc:creator>
  <cp:lastModifiedBy>bonnie</cp:lastModifiedBy>
  <cp:revision>1</cp:revision>
  <dcterms:created xsi:type="dcterms:W3CDTF">2016-11-24T20:28:45Z</dcterms:created>
  <dcterms:modified xsi:type="dcterms:W3CDTF">2016-11-24T23:29:30Z</dcterms:modified>
</cp:coreProperties>
</file>