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-28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8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7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8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3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1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3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072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56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78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2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0B0E-7614-044E-A0CF-E4721B9F0EED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BB0BD-DBD8-3141-979F-ED6D12E95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76" y="3495640"/>
            <a:ext cx="7495174" cy="31524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76" y="158750"/>
            <a:ext cx="5199977" cy="320675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00817" y="70009"/>
            <a:ext cx="36420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dist"/>
            <a:r>
              <a:rPr lang="en-US" sz="2400" dirty="0" smtClean="0"/>
              <a:t>A</a:t>
            </a:r>
            <a:endParaRPr lang="en-US" sz="2400" dirty="0"/>
          </a:p>
        </p:txBody>
      </p:sp>
      <p:sp>
        <p:nvSpPr>
          <p:cNvPr id="55" name="TextBox 54"/>
          <p:cNvSpPr txBox="1"/>
          <p:nvPr/>
        </p:nvSpPr>
        <p:spPr>
          <a:xfrm>
            <a:off x="112939" y="3448050"/>
            <a:ext cx="35208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dist"/>
            <a:r>
              <a:rPr lang="en-US" sz="2400" dirty="0" smtClean="0"/>
              <a:t>B</a:t>
            </a:r>
            <a:endParaRPr lang="en-US" sz="2400" dirty="0"/>
          </a:p>
        </p:txBody>
      </p:sp>
      <p:sp>
        <p:nvSpPr>
          <p:cNvPr id="57" name="TextBox 56"/>
          <p:cNvSpPr txBox="1"/>
          <p:nvPr/>
        </p:nvSpPr>
        <p:spPr>
          <a:xfrm>
            <a:off x="1753465" y="704435"/>
            <a:ext cx="36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**</a:t>
            </a:r>
            <a:endParaRPr lang="en-US" sz="1400" dirty="0"/>
          </a:p>
        </p:txBody>
      </p:sp>
      <p:sp>
        <p:nvSpPr>
          <p:cNvPr id="58" name="TextBox 57"/>
          <p:cNvSpPr txBox="1"/>
          <p:nvPr/>
        </p:nvSpPr>
        <p:spPr>
          <a:xfrm>
            <a:off x="2886486" y="1007874"/>
            <a:ext cx="36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**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5157065" y="715389"/>
            <a:ext cx="36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**</a:t>
            </a:r>
            <a:endParaRPr lang="en-US" sz="1400" dirty="0"/>
          </a:p>
        </p:txBody>
      </p:sp>
      <p:sp>
        <p:nvSpPr>
          <p:cNvPr id="62" name="TextBox 61"/>
          <p:cNvSpPr txBox="1"/>
          <p:nvPr/>
        </p:nvSpPr>
        <p:spPr>
          <a:xfrm>
            <a:off x="1759367" y="4317476"/>
            <a:ext cx="36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**</a:t>
            </a:r>
            <a:endParaRPr lang="en-US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2918392" y="4641711"/>
            <a:ext cx="36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**</a:t>
            </a:r>
            <a:endParaRPr lang="en-US" sz="1400" dirty="0"/>
          </a:p>
        </p:txBody>
      </p:sp>
      <p:sp>
        <p:nvSpPr>
          <p:cNvPr id="66" name="TextBox 65"/>
          <p:cNvSpPr txBox="1"/>
          <p:nvPr/>
        </p:nvSpPr>
        <p:spPr>
          <a:xfrm>
            <a:off x="4079464" y="4467800"/>
            <a:ext cx="36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**</a:t>
            </a:r>
            <a:endParaRPr lang="en-US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5235086" y="4600909"/>
            <a:ext cx="36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**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815872" y="4127505"/>
            <a:ext cx="274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391607" y="3944617"/>
            <a:ext cx="274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7891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|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</dc:creator>
  <cp:lastModifiedBy>bonnie</cp:lastModifiedBy>
  <cp:revision>1</cp:revision>
  <dcterms:created xsi:type="dcterms:W3CDTF">2016-11-24T20:29:11Z</dcterms:created>
  <dcterms:modified xsi:type="dcterms:W3CDTF">2016-11-24T23:30:04Z</dcterms:modified>
</cp:coreProperties>
</file>