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1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21.12.2016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836070" y="1931176"/>
            <a:ext cx="7556646" cy="1728191"/>
            <a:chOff x="836070" y="1931176"/>
            <a:chExt cx="7556646" cy="1728191"/>
          </a:xfrm>
        </p:grpSpPr>
        <p:pic>
          <p:nvPicPr>
            <p:cNvPr id="23" name="Picture 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7636" y="2071251"/>
              <a:ext cx="1232985" cy="1381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3686" y="2092561"/>
              <a:ext cx="1219384" cy="1366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5" name="Gerade Verbindung mit Pfeil 24"/>
            <p:cNvCxnSpPr/>
            <p:nvPr/>
          </p:nvCxnSpPr>
          <p:spPr>
            <a:xfrm flipV="1">
              <a:off x="5411924" y="2212046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feld 25"/>
            <p:cNvSpPr txBox="1"/>
            <p:nvPr/>
          </p:nvSpPr>
          <p:spPr>
            <a:xfrm rot="16200000">
              <a:off x="4850930" y="2617903"/>
              <a:ext cx="9233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CD107a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0990" y="2093023"/>
              <a:ext cx="1220183" cy="13672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8" name="Gerade Verbindung mit Pfeil 27"/>
            <p:cNvCxnSpPr/>
            <p:nvPr/>
          </p:nvCxnSpPr>
          <p:spPr>
            <a:xfrm flipV="1">
              <a:off x="3988387" y="2212046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feld 28"/>
            <p:cNvSpPr txBox="1"/>
            <p:nvPr/>
          </p:nvSpPr>
          <p:spPr>
            <a:xfrm rot="16200000">
              <a:off x="3292823" y="2389238"/>
              <a:ext cx="11931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CD43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680" y="2078680"/>
              <a:ext cx="1232984" cy="1381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1" name="Gerade Verbindung mit Pfeil 30"/>
            <p:cNvCxnSpPr/>
            <p:nvPr/>
          </p:nvCxnSpPr>
          <p:spPr>
            <a:xfrm flipV="1">
              <a:off x="1063716" y="2212046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feld 31"/>
            <p:cNvSpPr txBox="1"/>
            <p:nvPr/>
          </p:nvSpPr>
          <p:spPr>
            <a:xfrm rot="16200000">
              <a:off x="526371" y="2499738"/>
              <a:ext cx="8963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CD69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3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8517" y="2078680"/>
              <a:ext cx="1232984" cy="13816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4" name="Gerade Verbindung mit Pfeil 33"/>
            <p:cNvCxnSpPr/>
            <p:nvPr/>
          </p:nvCxnSpPr>
          <p:spPr>
            <a:xfrm flipV="1">
              <a:off x="2521163" y="2207852"/>
              <a:ext cx="0" cy="108316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feld 34"/>
            <p:cNvSpPr txBox="1"/>
            <p:nvPr/>
          </p:nvSpPr>
          <p:spPr>
            <a:xfrm rot="16200000">
              <a:off x="1982012" y="2536991"/>
              <a:ext cx="9005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CD86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6" name="Gerade Verbindung mit Pfeil 35"/>
            <p:cNvCxnSpPr/>
            <p:nvPr/>
          </p:nvCxnSpPr>
          <p:spPr>
            <a:xfrm flipV="1">
              <a:off x="6863116" y="2200924"/>
              <a:ext cx="0" cy="107896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feld 36"/>
            <p:cNvSpPr txBox="1"/>
            <p:nvPr/>
          </p:nvSpPr>
          <p:spPr>
            <a:xfrm rot="16200000">
              <a:off x="6302122" y="2414586"/>
              <a:ext cx="92339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FasL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8" name="Gerade Verbindung mit Pfeil 37"/>
            <p:cNvCxnSpPr/>
            <p:nvPr/>
          </p:nvCxnSpPr>
          <p:spPr>
            <a:xfrm>
              <a:off x="1141680" y="3385710"/>
              <a:ext cx="691276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feld 38"/>
            <p:cNvSpPr txBox="1"/>
            <p:nvPr/>
          </p:nvSpPr>
          <p:spPr>
            <a:xfrm>
              <a:off x="4413053" y="3382368"/>
              <a:ext cx="11931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FSC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feld 39"/>
            <p:cNvSpPr txBox="1"/>
            <p:nvPr/>
          </p:nvSpPr>
          <p:spPr>
            <a:xfrm>
              <a:off x="1613435" y="2316476"/>
              <a:ext cx="8963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3013888" y="2398491"/>
              <a:ext cx="8963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14%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4446999" y="2393418"/>
              <a:ext cx="8963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13%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5868599" y="2366712"/>
              <a:ext cx="8963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14%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7496319" y="2499989"/>
              <a:ext cx="8963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11%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63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Arbeit</dc:creator>
  <cp:lastModifiedBy>Elisabeth</cp:lastModifiedBy>
  <cp:revision>1</cp:revision>
  <dcterms:created xsi:type="dcterms:W3CDTF">2016-12-21T07:39:02Z</dcterms:created>
  <dcterms:modified xsi:type="dcterms:W3CDTF">2016-12-21T13:19:34Z</dcterms:modified>
</cp:coreProperties>
</file>