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6724650" cy="97742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-1224" y="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015" cy="488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09079" y="0"/>
            <a:ext cx="2914015" cy="488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0613D1-EA68-4007-AC4A-4C1881FB28AE}" type="datetimeFigureOut">
              <a:rPr lang="en-US" smtClean="0"/>
              <a:t>12/21/2016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3425"/>
            <a:ext cx="4886325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2465" y="4642763"/>
            <a:ext cx="5379720" cy="439840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283830"/>
            <a:ext cx="2914015" cy="488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09079" y="9283830"/>
            <a:ext cx="2914015" cy="488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ADD666-3B7E-4E61-BFEB-54D00E13376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828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ADD666-3B7E-4E61-BFEB-54D00E13376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919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21.12.2016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21.12.2016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 durch Klicken hinzufügen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21.12.2016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21.12.2016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21.12.2016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21.12.2016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21.12.2016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21.12.2016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21.12.2016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21.12.2016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21.12.2016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50D42-C9CD-4801-B293-61D1F53EC57E}" type="datetimeFigureOut">
              <a:rPr lang="de-DE" smtClean="0"/>
              <a:t>21.12.2016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emf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uppieren 40"/>
          <p:cNvGrpSpPr/>
          <p:nvPr/>
        </p:nvGrpSpPr>
        <p:grpSpPr>
          <a:xfrm>
            <a:off x="199390" y="346525"/>
            <a:ext cx="11141362" cy="6045200"/>
            <a:chOff x="199390" y="346525"/>
            <a:chExt cx="11141362" cy="6045200"/>
          </a:xfrm>
        </p:grpSpPr>
        <p:pic>
          <p:nvPicPr>
            <p:cNvPr id="3094" name="Picture 2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4668" y="2451815"/>
              <a:ext cx="3631918" cy="14116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4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2278" y="3677063"/>
              <a:ext cx="3644307" cy="14105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45" name="Gerade Verbindung mit Pfeil 44"/>
            <p:cNvCxnSpPr/>
            <p:nvPr/>
          </p:nvCxnSpPr>
          <p:spPr>
            <a:xfrm flipH="1" flipV="1">
              <a:off x="4136766" y="2587810"/>
              <a:ext cx="9333" cy="111177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feld 45"/>
            <p:cNvSpPr txBox="1"/>
            <p:nvPr/>
          </p:nvSpPr>
          <p:spPr>
            <a:xfrm rot="16200000">
              <a:off x="3595444" y="2824858"/>
              <a:ext cx="8963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CD3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9" name="Gerade Verbindung mit Pfeil 48"/>
            <p:cNvCxnSpPr/>
            <p:nvPr/>
          </p:nvCxnSpPr>
          <p:spPr>
            <a:xfrm flipV="1">
              <a:off x="4136766" y="3780395"/>
              <a:ext cx="0" cy="114189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feld 49"/>
            <p:cNvSpPr txBox="1"/>
            <p:nvPr/>
          </p:nvSpPr>
          <p:spPr>
            <a:xfrm rot="16200000">
              <a:off x="3208352" y="3842829"/>
              <a:ext cx="16409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CD1d </a:t>
              </a:r>
              <a:r>
                <a:rPr lang="de-DE" sz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tet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1" name="Gerade Verbindung mit Pfeil 50"/>
            <p:cNvCxnSpPr/>
            <p:nvPr/>
          </p:nvCxnSpPr>
          <p:spPr>
            <a:xfrm>
              <a:off x="4211960" y="5001309"/>
              <a:ext cx="3457529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feld 51"/>
            <p:cNvSpPr txBox="1"/>
            <p:nvPr/>
          </p:nvSpPr>
          <p:spPr>
            <a:xfrm>
              <a:off x="5581308" y="4983359"/>
              <a:ext cx="11931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NK1.1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Textfeld 52"/>
            <p:cNvSpPr txBox="1"/>
            <p:nvPr/>
          </p:nvSpPr>
          <p:spPr>
            <a:xfrm>
              <a:off x="4194406" y="3479137"/>
              <a:ext cx="13136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57.1           4.0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Textfeld 55"/>
            <p:cNvSpPr txBox="1"/>
            <p:nvPr/>
          </p:nvSpPr>
          <p:spPr>
            <a:xfrm>
              <a:off x="4179263" y="2547661"/>
              <a:ext cx="15448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38.0             1.0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Textfeld 56"/>
            <p:cNvSpPr txBox="1"/>
            <p:nvPr/>
          </p:nvSpPr>
          <p:spPr>
            <a:xfrm>
              <a:off x="5364088" y="3483565"/>
              <a:ext cx="16629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66.0           2.5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Textfeld 59"/>
            <p:cNvSpPr txBox="1"/>
            <p:nvPr/>
          </p:nvSpPr>
          <p:spPr>
            <a:xfrm>
              <a:off x="5364088" y="2552649"/>
              <a:ext cx="14431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30.5           1.0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Textfeld 60"/>
            <p:cNvSpPr txBox="1"/>
            <p:nvPr/>
          </p:nvSpPr>
          <p:spPr>
            <a:xfrm>
              <a:off x="6532847" y="3486193"/>
              <a:ext cx="15237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67.3            3.6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Textfeld 63"/>
            <p:cNvSpPr txBox="1"/>
            <p:nvPr/>
          </p:nvSpPr>
          <p:spPr>
            <a:xfrm>
              <a:off x="6556198" y="2545026"/>
              <a:ext cx="16882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27.8            1.3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Textfeld 64"/>
            <p:cNvSpPr txBox="1"/>
            <p:nvPr/>
          </p:nvSpPr>
          <p:spPr>
            <a:xfrm>
              <a:off x="4153732" y="4695527"/>
              <a:ext cx="15587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96.3            1.5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Textfeld 67"/>
            <p:cNvSpPr txBox="1"/>
            <p:nvPr/>
          </p:nvSpPr>
          <p:spPr>
            <a:xfrm>
              <a:off x="4146099" y="3740686"/>
              <a:ext cx="13079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1.0              1.2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Textfeld 68"/>
            <p:cNvSpPr txBox="1"/>
            <p:nvPr/>
          </p:nvSpPr>
          <p:spPr>
            <a:xfrm>
              <a:off x="5358040" y="4694981"/>
              <a:ext cx="18869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96.4           1.8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Textfeld 71"/>
            <p:cNvSpPr txBox="1"/>
            <p:nvPr/>
          </p:nvSpPr>
          <p:spPr>
            <a:xfrm>
              <a:off x="5365000" y="3749284"/>
              <a:ext cx="14193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0.6           1.2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Textfeld 72"/>
            <p:cNvSpPr txBox="1"/>
            <p:nvPr/>
          </p:nvSpPr>
          <p:spPr>
            <a:xfrm>
              <a:off x="6536094" y="4696421"/>
              <a:ext cx="15721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94.5            2.4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Textfeld 75"/>
            <p:cNvSpPr txBox="1"/>
            <p:nvPr/>
          </p:nvSpPr>
          <p:spPr>
            <a:xfrm>
              <a:off x="6523353" y="3729406"/>
              <a:ext cx="14600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1.8              1.4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Textfeld 76"/>
            <p:cNvSpPr txBox="1"/>
            <p:nvPr/>
          </p:nvSpPr>
          <p:spPr>
            <a:xfrm>
              <a:off x="4355976" y="2276872"/>
              <a:ext cx="69847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Naive                     FV                  </a:t>
              </a:r>
              <a:r>
                <a:rPr lang="de-DE" sz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FV</a:t>
              </a:r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+  </a:t>
              </a:r>
              <a:r>
                <a:rPr lang="el-GR" sz="1200" dirty="0" smtClean="0">
                  <a:latin typeface="Arial"/>
                  <a:cs typeface="Arial"/>
                </a:rPr>
                <a:t>α</a:t>
              </a:r>
              <a:r>
                <a:rPr lang="de-DE" sz="1200" dirty="0" err="1" smtClean="0">
                  <a:latin typeface="Arial"/>
                  <a:cs typeface="Arial"/>
                </a:rPr>
                <a:t>GalCer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419" y="584879"/>
              <a:ext cx="1241977" cy="13917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" name="Picture 1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8245" y="588987"/>
              <a:ext cx="1241977" cy="13917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" name="Picture 1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5990" y="588986"/>
              <a:ext cx="1241977" cy="13917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" name="Picture 16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4098" y="597917"/>
              <a:ext cx="1241977" cy="13917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17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62219" y="597156"/>
              <a:ext cx="1241977" cy="13917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7" name="Gerade Verbindung mit Pfeil 6"/>
            <p:cNvCxnSpPr/>
            <p:nvPr/>
          </p:nvCxnSpPr>
          <p:spPr>
            <a:xfrm flipV="1">
              <a:off x="664595" y="703218"/>
              <a:ext cx="0" cy="107896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feld 7"/>
            <p:cNvSpPr txBox="1"/>
            <p:nvPr/>
          </p:nvSpPr>
          <p:spPr>
            <a:xfrm rot="16200000">
              <a:off x="116364" y="990910"/>
              <a:ext cx="8963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SSC-A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feld 8"/>
            <p:cNvSpPr txBox="1"/>
            <p:nvPr/>
          </p:nvSpPr>
          <p:spPr>
            <a:xfrm>
              <a:off x="1003142" y="1838098"/>
              <a:ext cx="8963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FSC-A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" name="Gerade Verbindung mit Pfeil 9"/>
            <p:cNvCxnSpPr/>
            <p:nvPr/>
          </p:nvCxnSpPr>
          <p:spPr>
            <a:xfrm flipV="1">
              <a:off x="769012" y="1891040"/>
              <a:ext cx="1093431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mit Pfeil 10"/>
            <p:cNvCxnSpPr/>
            <p:nvPr/>
          </p:nvCxnSpPr>
          <p:spPr>
            <a:xfrm flipV="1">
              <a:off x="2104755" y="710510"/>
              <a:ext cx="0" cy="107896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feld 11"/>
            <p:cNvSpPr txBox="1"/>
            <p:nvPr/>
          </p:nvSpPr>
          <p:spPr>
            <a:xfrm rot="16200000">
              <a:off x="1556524" y="998202"/>
              <a:ext cx="8963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SSC-H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feld 12"/>
            <p:cNvSpPr txBox="1"/>
            <p:nvPr/>
          </p:nvSpPr>
          <p:spPr>
            <a:xfrm>
              <a:off x="2443302" y="1845390"/>
              <a:ext cx="8963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SSC-W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4" name="Gerade Verbindung mit Pfeil 13"/>
            <p:cNvCxnSpPr/>
            <p:nvPr/>
          </p:nvCxnSpPr>
          <p:spPr>
            <a:xfrm flipV="1">
              <a:off x="2209172" y="1898332"/>
              <a:ext cx="1093431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mit Pfeil 14"/>
            <p:cNvCxnSpPr/>
            <p:nvPr/>
          </p:nvCxnSpPr>
          <p:spPr>
            <a:xfrm flipV="1">
              <a:off x="3566687" y="703818"/>
              <a:ext cx="0" cy="107896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feld 15"/>
            <p:cNvSpPr txBox="1"/>
            <p:nvPr/>
          </p:nvSpPr>
          <p:spPr>
            <a:xfrm rot="16200000">
              <a:off x="3018456" y="991510"/>
              <a:ext cx="8963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viability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feld 16"/>
            <p:cNvSpPr txBox="1"/>
            <p:nvPr/>
          </p:nvSpPr>
          <p:spPr>
            <a:xfrm>
              <a:off x="3905234" y="1838698"/>
              <a:ext cx="8963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FSC-A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8" name="Gerade Verbindung mit Pfeil 17"/>
            <p:cNvCxnSpPr/>
            <p:nvPr/>
          </p:nvCxnSpPr>
          <p:spPr>
            <a:xfrm flipV="1">
              <a:off x="3671104" y="1891640"/>
              <a:ext cx="1093431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mit Pfeil 18"/>
            <p:cNvCxnSpPr/>
            <p:nvPr/>
          </p:nvCxnSpPr>
          <p:spPr>
            <a:xfrm flipV="1">
              <a:off x="4995961" y="714700"/>
              <a:ext cx="0" cy="107896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feld 19"/>
            <p:cNvSpPr txBox="1"/>
            <p:nvPr/>
          </p:nvSpPr>
          <p:spPr>
            <a:xfrm rot="16200000">
              <a:off x="4447730" y="1002392"/>
              <a:ext cx="8963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NK1.1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feld 20"/>
            <p:cNvSpPr txBox="1"/>
            <p:nvPr/>
          </p:nvSpPr>
          <p:spPr>
            <a:xfrm>
              <a:off x="5334508" y="1849580"/>
              <a:ext cx="8963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CD3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2" name="Gerade Verbindung mit Pfeil 21"/>
            <p:cNvCxnSpPr/>
            <p:nvPr/>
          </p:nvCxnSpPr>
          <p:spPr>
            <a:xfrm flipV="1">
              <a:off x="5100378" y="1902522"/>
              <a:ext cx="1093431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 Verbindung mit Pfeil 22"/>
            <p:cNvCxnSpPr/>
            <p:nvPr/>
          </p:nvCxnSpPr>
          <p:spPr>
            <a:xfrm flipV="1">
              <a:off x="6479665" y="714696"/>
              <a:ext cx="0" cy="107896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feld 23"/>
            <p:cNvSpPr txBox="1"/>
            <p:nvPr/>
          </p:nvSpPr>
          <p:spPr>
            <a:xfrm rot="16200000">
              <a:off x="5716586" y="929214"/>
              <a:ext cx="13260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CD1d </a:t>
              </a:r>
              <a:r>
                <a:rPr lang="de-DE" sz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tet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feld 24"/>
            <p:cNvSpPr txBox="1"/>
            <p:nvPr/>
          </p:nvSpPr>
          <p:spPr>
            <a:xfrm>
              <a:off x="6818212" y="1849576"/>
              <a:ext cx="8963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CD3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6" name="Gerade Verbindung mit Pfeil 25"/>
            <p:cNvCxnSpPr/>
            <p:nvPr/>
          </p:nvCxnSpPr>
          <p:spPr>
            <a:xfrm flipV="1">
              <a:off x="6584082" y="1902518"/>
              <a:ext cx="1093431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feld 26"/>
            <p:cNvSpPr txBox="1"/>
            <p:nvPr/>
          </p:nvSpPr>
          <p:spPr>
            <a:xfrm>
              <a:off x="5074098" y="714700"/>
              <a:ext cx="14440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3%         1%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feld 27"/>
            <p:cNvSpPr txBox="1"/>
            <p:nvPr/>
          </p:nvSpPr>
          <p:spPr>
            <a:xfrm>
              <a:off x="5010337" y="1543596"/>
              <a:ext cx="14440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62%           34%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feld 28"/>
            <p:cNvSpPr txBox="1"/>
            <p:nvPr/>
          </p:nvSpPr>
          <p:spPr>
            <a:xfrm>
              <a:off x="6565299" y="714696"/>
              <a:ext cx="14440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1%         1%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feld 29"/>
            <p:cNvSpPr txBox="1"/>
            <p:nvPr/>
          </p:nvSpPr>
          <p:spPr>
            <a:xfrm>
              <a:off x="6501538" y="1543592"/>
              <a:ext cx="14440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64%           35%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1" name="Gerade Verbindung mit Pfeil 30"/>
            <p:cNvCxnSpPr/>
            <p:nvPr/>
          </p:nvCxnSpPr>
          <p:spPr>
            <a:xfrm flipV="1">
              <a:off x="1219167" y="1682095"/>
              <a:ext cx="1040413" cy="18713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rade Verbindung mit Pfeil 31"/>
            <p:cNvCxnSpPr/>
            <p:nvPr/>
          </p:nvCxnSpPr>
          <p:spPr>
            <a:xfrm flipV="1">
              <a:off x="2619620" y="1691451"/>
              <a:ext cx="1152128" cy="9357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 Verbindung 32"/>
            <p:cNvCxnSpPr/>
            <p:nvPr/>
          </p:nvCxnSpPr>
          <p:spPr>
            <a:xfrm flipV="1">
              <a:off x="4575813" y="519563"/>
              <a:ext cx="0" cy="59956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rade Verbindung 33"/>
            <p:cNvCxnSpPr/>
            <p:nvPr/>
          </p:nvCxnSpPr>
          <p:spPr>
            <a:xfrm>
              <a:off x="4575813" y="519563"/>
              <a:ext cx="2574514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Gerade Verbindung mit Pfeil 34"/>
            <p:cNvCxnSpPr/>
            <p:nvPr/>
          </p:nvCxnSpPr>
          <p:spPr>
            <a:xfrm flipH="1">
              <a:off x="7154560" y="520954"/>
              <a:ext cx="1" cy="260288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Gerade Verbindung mit Pfeil 35"/>
            <p:cNvCxnSpPr/>
            <p:nvPr/>
          </p:nvCxnSpPr>
          <p:spPr>
            <a:xfrm flipH="1">
              <a:off x="5662428" y="522862"/>
              <a:ext cx="1" cy="259527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echteck 36"/>
            <p:cNvSpPr/>
            <p:nvPr/>
          </p:nvSpPr>
          <p:spPr>
            <a:xfrm>
              <a:off x="5658969" y="1119123"/>
              <a:ext cx="275436" cy="293653"/>
            </a:xfrm>
            <a:prstGeom prst="rect">
              <a:avLst/>
            </a:prstGeom>
            <a:noFill/>
            <a:ln w="95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feld 37"/>
            <p:cNvSpPr txBox="1"/>
            <p:nvPr/>
          </p:nvSpPr>
          <p:spPr>
            <a:xfrm>
              <a:off x="751198" y="705649"/>
              <a:ext cx="108305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Lymphocytes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feld 38"/>
            <p:cNvSpPr txBox="1"/>
            <p:nvPr/>
          </p:nvSpPr>
          <p:spPr>
            <a:xfrm>
              <a:off x="2194809" y="701735"/>
              <a:ext cx="7296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Singlets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Textfeld 61"/>
            <p:cNvSpPr txBox="1"/>
            <p:nvPr/>
          </p:nvSpPr>
          <p:spPr>
            <a:xfrm>
              <a:off x="3626289" y="702635"/>
              <a:ext cx="95615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Viable</a:t>
              </a:r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cells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3" name="Picture 2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9390" y="346525"/>
              <a:ext cx="3827463" cy="6045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8783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</Words>
  <Application>Microsoft Office PowerPoint</Application>
  <PresentationFormat>Bildschirmpräsentation (4:3)</PresentationFormat>
  <Paragraphs>34</Paragraphs>
  <Slides>1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Larissa-Design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Arbeit</dc:creator>
  <cp:lastModifiedBy>Elisabeth</cp:lastModifiedBy>
  <cp:revision>35</cp:revision>
  <cp:lastPrinted>2016-11-04T08:09:13Z</cp:lastPrinted>
  <dcterms:created xsi:type="dcterms:W3CDTF">2016-11-03T07:14:43Z</dcterms:created>
  <dcterms:modified xsi:type="dcterms:W3CDTF">2016-12-21T13:21:14Z</dcterms:modified>
</cp:coreProperties>
</file>