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0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1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4" autoAdjust="0"/>
    <p:restoredTop sz="99076" autoAdjust="0"/>
  </p:normalViewPr>
  <p:slideViewPr>
    <p:cSldViewPr snapToGrid="0" snapToObjects="1">
      <p:cViewPr varScale="1">
        <p:scale>
          <a:sx n="72" d="100"/>
          <a:sy n="72" d="100"/>
        </p:scale>
        <p:origin x="-2360" y="-1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CE5B9-05D7-9C4E-A612-31ECA4F7AB5B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46FBA-543A-E543-AA6E-D5F23E3CB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92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581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01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3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9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13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6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02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09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90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36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88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6D9E9-BA36-E64C-AA4C-556A6A85DE38}" type="datetimeFigureOut">
              <a:rPr lang="en-US" smtClean="0"/>
              <a:t>12/19/16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4736-F4C1-7848-9B1C-9671DD92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1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pFigX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5"/>
          <a:stretch/>
        </p:blipFill>
        <p:spPr>
          <a:xfrm>
            <a:off x="321308" y="437416"/>
            <a:ext cx="6419186" cy="76454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 rot="16200000">
            <a:off x="-1503640" y="4108063"/>
            <a:ext cx="34925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Number of Pairwise Comparisons (Bin interval 0.002)</a:t>
            </a:r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946925" y="8034459"/>
            <a:ext cx="21339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Pairwise Viral Genetic Diversity</a:t>
            </a:r>
            <a:endParaRPr lang="en-US" sz="1200" dirty="0"/>
          </a:p>
        </p:txBody>
      </p:sp>
      <p:sp>
        <p:nvSpPr>
          <p:cNvPr id="8" name="Rectangle 7"/>
          <p:cNvSpPr/>
          <p:nvPr/>
        </p:nvSpPr>
        <p:spPr>
          <a:xfrm>
            <a:off x="0" y="13154"/>
            <a:ext cx="16594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Supplemental </a:t>
            </a:r>
            <a:r>
              <a:rPr lang="en-US" sz="1200" dirty="0"/>
              <a:t>Figure </a:t>
            </a:r>
            <a:r>
              <a:rPr lang="en-US" sz="1200" dirty="0" smtClean="0"/>
              <a:t>S2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41857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3684</TotalTime>
  <Words>16</Words>
  <Application>Microsoft Macintosh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 Y</dc:creator>
  <cp:lastModifiedBy>Y Y</cp:lastModifiedBy>
  <cp:revision>100</cp:revision>
  <dcterms:created xsi:type="dcterms:W3CDTF">2016-03-16T16:30:01Z</dcterms:created>
  <dcterms:modified xsi:type="dcterms:W3CDTF">2016-12-19T20:10:28Z</dcterms:modified>
</cp:coreProperties>
</file>