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102"/>
    <a:srgbClr val="FF8B8D"/>
    <a:srgbClr val="383FFF"/>
    <a:srgbClr val="F1FE5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77"/>
    <p:restoredTop sz="85170"/>
  </p:normalViewPr>
  <p:slideViewPr>
    <p:cSldViewPr snapToGrid="0" snapToObjects="1">
      <p:cViewPr varScale="1">
        <p:scale>
          <a:sx n="90" d="100"/>
          <a:sy n="90" d="100"/>
        </p:scale>
        <p:origin x="-102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2FED4-C6A4-6646-B462-A31864CDF822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E681F-F17F-4E40-8B82-A0FC0DB7A7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9321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FE681F-F17F-4E40-8B82-A0FC0DB7A74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594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0BDE58-E2C1-B248-958F-501E113EF8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8FA7226-F5AC-1746-AC5D-E3FAAF2F3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CA5460-4F2E-FA4D-B1C1-A9E19A870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7E742F-D8B4-074A-BB3C-4C2BD92D7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AC1BB0-4E41-0144-9545-8C00C73F5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154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D6D470-8EC6-7146-9CB1-6E030D1A9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FE716C-78B5-7D42-9DBD-62E1B1FD6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12A522-9B66-C847-9328-060C2C6A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764A489-66BF-9045-9A8D-481CE4006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80CC89-A801-7C46-9DEA-538C94F65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0212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418064-DAB3-3D4A-A0E4-93D180C7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73DA91-01A3-9341-B424-9EB5D22C3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B9A557-D0C3-3845-978E-EE30A2C53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A94414-8C51-9540-9D9C-DF48FD6E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CA9F94-70E5-C548-95CA-66ACFA1C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7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28A9A0-F32C-3E4E-A952-09A9A05E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A865BC9-202E-7E42-AFD7-865F186D0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1F058C-EE52-E243-9934-64FC42445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61B5345-BB69-B847-9B0D-DE1BE2629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6E1E7F4-D664-F946-B182-D7A0BEFE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D4AAC3B-C0A2-AF49-83C4-DB2A1CC17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842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316188-2212-8249-A4D4-2C13CCDA7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D35370-8C64-BF45-9AA7-D7C208386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030392E-6EE8-5E49-8073-3050ABF9E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DA54D5C-1C93-2944-AAAA-4AB3A8E10B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2D627F5-97DB-7547-93FD-0686A3AA7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7D3BF0C-7C19-D04B-9211-AAC06B309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4F6F674-09F5-724C-83BB-7F1B3ED07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9E535E5-4CF0-824F-A424-3DA18444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2547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ADF103-107B-6643-ABCE-56BAFAAD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CEF532-A0D3-A94B-91F4-65AECCCD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236F38F0-4838-7A4D-BE84-E9A6D413E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0FC947E-E9A2-9A49-8473-F88F455E7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595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E5D80ED-6D35-A84B-B065-797F2E861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60A76B4-80BB-144D-AC3B-F9FB6234F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69EA30-B46A-C94F-9708-78D35E55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1684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1A4E1D-051C-8941-A9E7-841256CC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6C2CAF4-FA19-AF44-A16A-0B6CE5AB3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714F065-2996-F54B-ACA3-38439C07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859F3B2-835A-9746-AABA-746DDEF84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A1D50D-E9A8-CB4E-BAA2-11FF20D6A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EDE9C7B-58FE-9D49-A3F5-0E87BFFD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8683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4B8026-6235-7042-A91B-D863A585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95FCAE-928C-5D4B-BF39-76EE59B107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4A82ADE-46A9-C449-AFD3-FFA9D2BD5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6947853-977E-9048-BC5A-8072BD5DB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C5B5D3F-3A5B-A146-A346-BCF5C6162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F0CEF9E-9AE8-584A-8E50-0315FF12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359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7336F-C5B3-4E43-A85F-2E5D1897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33DC97-DC02-2045-8D40-92B674207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09E6C0F-C91E-1F42-99E5-81B101043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251D80-71CE-6447-AF98-2701912A7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E9FBE2-0567-B040-977D-C5803F7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665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3E575C5-BE76-594E-B4F8-426B1EDB3F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2F7B9C-BCAA-CE4F-BC30-9C87411869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A5EF84-CE5E-F042-83AC-3F72BDBE1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F565D0-2122-C049-9F6C-69DA8C378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91A8C6-FA80-AB4E-BA75-94430A99B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81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3A39B10B-F612-AF44-98E4-322C86F4C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0D371C-8E8E-F043-AEEA-E4524DFCA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965AFA-1C2A-A646-B6B1-3DB3C6C2B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E64EF9-59BC-024B-A75F-12473791F3CD}" type="datetimeFigureOut">
              <a:rPr lang="en-US" smtClean="0"/>
              <a:pPr/>
              <a:t>12/5/2019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73ECCC-3F6B-BF46-8E4F-055A889B0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28F23D-BEE7-E941-897A-E1FA58CED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F8BF1-8AAC-BE43-A356-4BA1CEC167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40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84">
            <a:extLst>
              <a:ext uri="{FF2B5EF4-FFF2-40B4-BE49-F238E27FC236}">
                <a16:creationId xmlns:a16="http://schemas.microsoft.com/office/drawing/2014/main" xmlns="" id="{189BEC42-5E60-AE4D-A1CB-CD931363A7E3}"/>
              </a:ext>
            </a:extLst>
          </p:cNvPr>
          <p:cNvGrpSpPr/>
          <p:nvPr/>
        </p:nvGrpSpPr>
        <p:grpSpPr>
          <a:xfrm>
            <a:off x="7218328" y="521436"/>
            <a:ext cx="737473" cy="285487"/>
            <a:chOff x="5401210" y="1606517"/>
            <a:chExt cx="571504" cy="235529"/>
          </a:xfrm>
        </p:grpSpPr>
        <p:sp>
          <p:nvSpPr>
            <p:cNvPr id="5" name="Flowchart: Alternate Process 885">
              <a:extLst>
                <a:ext uri="{FF2B5EF4-FFF2-40B4-BE49-F238E27FC236}">
                  <a16:creationId xmlns:a16="http://schemas.microsoft.com/office/drawing/2014/main" xmlns="" id="{EAAEEDB3-078C-8347-A1AC-97B5D84D4730}"/>
                </a:ext>
              </a:extLst>
            </p:cNvPr>
            <p:cNvSpPr/>
            <p:nvPr/>
          </p:nvSpPr>
          <p:spPr>
            <a:xfrm>
              <a:off x="5401210" y="1606517"/>
              <a:ext cx="571504" cy="228602"/>
            </a:xfrm>
            <a:prstGeom prst="flowChartAlternateProcess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0F56D6A0-6344-0E49-B754-8EA772B26642}"/>
                </a:ext>
              </a:extLst>
            </p:cNvPr>
            <p:cNvSpPr txBox="1"/>
            <p:nvPr/>
          </p:nvSpPr>
          <p:spPr>
            <a:xfrm>
              <a:off x="5437442" y="1613520"/>
              <a:ext cx="354288" cy="228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7" name="Group 483">
            <a:extLst>
              <a:ext uri="{FF2B5EF4-FFF2-40B4-BE49-F238E27FC236}">
                <a16:creationId xmlns:a16="http://schemas.microsoft.com/office/drawing/2014/main" xmlns="" id="{863BCE76-EEA0-2C40-B1D7-A034B37B5A3D}"/>
              </a:ext>
            </a:extLst>
          </p:cNvPr>
          <p:cNvGrpSpPr/>
          <p:nvPr/>
        </p:nvGrpSpPr>
        <p:grpSpPr>
          <a:xfrm>
            <a:off x="8067013" y="1137214"/>
            <a:ext cx="737473" cy="307294"/>
            <a:chOff x="5972714" y="1377915"/>
            <a:chExt cx="571504" cy="253520"/>
          </a:xfrm>
        </p:grpSpPr>
        <p:sp>
          <p:nvSpPr>
            <p:cNvPr id="8" name="Flowchart: Alternate Process 888">
              <a:extLst>
                <a:ext uri="{FF2B5EF4-FFF2-40B4-BE49-F238E27FC236}">
                  <a16:creationId xmlns:a16="http://schemas.microsoft.com/office/drawing/2014/main" xmlns="" id="{C3C0023F-CF26-6E45-AD17-76257F132544}"/>
                </a:ext>
              </a:extLst>
            </p:cNvPr>
            <p:cNvSpPr/>
            <p:nvPr/>
          </p:nvSpPr>
          <p:spPr>
            <a:xfrm>
              <a:off x="5972714" y="1377915"/>
              <a:ext cx="571504" cy="228602"/>
            </a:xfrm>
            <a:prstGeom prst="flowChartAlternateProcess">
              <a:avLst/>
            </a:pr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6499601-BF91-B844-88F1-9A619EC08E3D}"/>
                </a:ext>
              </a:extLst>
            </p:cNvPr>
            <p:cNvSpPr txBox="1"/>
            <p:nvPr/>
          </p:nvSpPr>
          <p:spPr>
            <a:xfrm>
              <a:off x="6018579" y="1402909"/>
              <a:ext cx="418886" cy="228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pitchFamily="18" charset="0"/>
                </a:rPr>
                <a:t>-III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10" name="Group 486">
            <a:extLst>
              <a:ext uri="{FF2B5EF4-FFF2-40B4-BE49-F238E27FC236}">
                <a16:creationId xmlns:a16="http://schemas.microsoft.com/office/drawing/2014/main" xmlns="" id="{FBBA4EC6-6700-6340-B69A-442B5391E3DF}"/>
              </a:ext>
            </a:extLst>
          </p:cNvPr>
          <p:cNvGrpSpPr/>
          <p:nvPr/>
        </p:nvGrpSpPr>
        <p:grpSpPr>
          <a:xfrm>
            <a:off x="7421725" y="828824"/>
            <a:ext cx="1014027" cy="292354"/>
            <a:chOff x="5472648" y="1996375"/>
            <a:chExt cx="785818" cy="241195"/>
          </a:xfrm>
        </p:grpSpPr>
        <p:sp>
          <p:nvSpPr>
            <p:cNvPr id="11" name="Flowchart: Alternate Process 891">
              <a:extLst>
                <a:ext uri="{FF2B5EF4-FFF2-40B4-BE49-F238E27FC236}">
                  <a16:creationId xmlns:a16="http://schemas.microsoft.com/office/drawing/2014/main" xmlns="" id="{3178C848-1B4E-3D49-B34C-FC2E08636CD3}"/>
                </a:ext>
              </a:extLst>
            </p:cNvPr>
            <p:cNvSpPr/>
            <p:nvPr/>
          </p:nvSpPr>
          <p:spPr>
            <a:xfrm>
              <a:off x="5472648" y="1996375"/>
              <a:ext cx="785818" cy="228602"/>
            </a:xfrm>
            <a:prstGeom prst="flowChartAlternateProcess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79A9BBD5-45BB-234C-ADB0-067151C5FA5E}"/>
                </a:ext>
              </a:extLst>
            </p:cNvPr>
            <p:cNvSpPr txBox="1"/>
            <p:nvPr/>
          </p:nvSpPr>
          <p:spPr>
            <a:xfrm>
              <a:off x="5599573" y="2009043"/>
              <a:ext cx="386587" cy="22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13" name="Group 485">
            <a:extLst>
              <a:ext uri="{FF2B5EF4-FFF2-40B4-BE49-F238E27FC236}">
                <a16:creationId xmlns:a16="http://schemas.microsoft.com/office/drawing/2014/main" xmlns="" id="{55F6F258-DE88-034C-8604-529D83989304}"/>
              </a:ext>
            </a:extLst>
          </p:cNvPr>
          <p:cNvGrpSpPr/>
          <p:nvPr/>
        </p:nvGrpSpPr>
        <p:grpSpPr>
          <a:xfrm>
            <a:off x="7955805" y="378558"/>
            <a:ext cx="1474949" cy="285481"/>
            <a:chOff x="5972714" y="2235176"/>
            <a:chExt cx="1143008" cy="235525"/>
          </a:xfrm>
        </p:grpSpPr>
        <p:sp>
          <p:nvSpPr>
            <p:cNvPr id="14" name="Flowchart: Alternate Process 894">
              <a:extLst>
                <a:ext uri="{FF2B5EF4-FFF2-40B4-BE49-F238E27FC236}">
                  <a16:creationId xmlns:a16="http://schemas.microsoft.com/office/drawing/2014/main" xmlns="" id="{EEE6E042-DA33-5D43-B41C-FAF4BDCF72FA}"/>
                </a:ext>
              </a:extLst>
            </p:cNvPr>
            <p:cNvSpPr/>
            <p:nvPr/>
          </p:nvSpPr>
          <p:spPr>
            <a:xfrm>
              <a:off x="5972714" y="2235176"/>
              <a:ext cx="1143008" cy="228602"/>
            </a:xfrm>
            <a:prstGeom prst="flowChartAlternateProcess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042A31E3-8C33-AC4B-B9CE-AA389E06FB85}"/>
                </a:ext>
              </a:extLst>
            </p:cNvPr>
            <p:cNvSpPr txBox="1"/>
            <p:nvPr/>
          </p:nvSpPr>
          <p:spPr>
            <a:xfrm>
              <a:off x="6221414" y="2242174"/>
              <a:ext cx="425096" cy="22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-IV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38B8DCA-B988-4C41-BDCC-07C75FDA6006}"/>
              </a:ext>
            </a:extLst>
          </p:cNvPr>
          <p:cNvGrpSpPr/>
          <p:nvPr/>
        </p:nvGrpSpPr>
        <p:grpSpPr>
          <a:xfrm>
            <a:off x="1993786" y="666368"/>
            <a:ext cx="8185376" cy="487777"/>
            <a:chOff x="500034" y="1968387"/>
            <a:chExt cx="8185376" cy="48777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ACE379AC-D75D-7942-92FF-002361EAC711}"/>
                </a:ext>
              </a:extLst>
            </p:cNvPr>
            <p:cNvCxnSpPr>
              <a:stCxn id="20" idx="1"/>
            </p:cNvCxnSpPr>
            <p:nvPr/>
          </p:nvCxnSpPr>
          <p:spPr>
            <a:xfrm rot="10800000" flipH="1">
              <a:off x="500034" y="2287306"/>
              <a:ext cx="2000264" cy="25997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lowchart: Alternate Process 900">
              <a:extLst>
                <a:ext uri="{FF2B5EF4-FFF2-40B4-BE49-F238E27FC236}">
                  <a16:creationId xmlns:a16="http://schemas.microsoft.com/office/drawing/2014/main" xmlns="" id="{60AFDCCD-2AC6-BE43-B0F1-BB0545DCCA07}"/>
                </a:ext>
              </a:extLst>
            </p:cNvPr>
            <p:cNvSpPr/>
            <p:nvPr/>
          </p:nvSpPr>
          <p:spPr>
            <a:xfrm>
              <a:off x="500034" y="2185573"/>
              <a:ext cx="3636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21" name="Flowchart: Alternate Process 901">
              <a:extLst>
                <a:ext uri="{FF2B5EF4-FFF2-40B4-BE49-F238E27FC236}">
                  <a16:creationId xmlns:a16="http://schemas.microsoft.com/office/drawing/2014/main" xmlns="" id="{989435C5-E00B-5346-847F-CC39E7776867}"/>
                </a:ext>
              </a:extLst>
            </p:cNvPr>
            <p:cNvSpPr/>
            <p:nvPr/>
          </p:nvSpPr>
          <p:spPr>
            <a:xfrm>
              <a:off x="857224" y="2185573"/>
              <a:ext cx="2340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22" name="Flowchart: Alternate Process 902">
              <a:extLst>
                <a:ext uri="{FF2B5EF4-FFF2-40B4-BE49-F238E27FC236}">
                  <a16:creationId xmlns:a16="http://schemas.microsoft.com/office/drawing/2014/main" xmlns="" id="{4BA06C82-3725-294A-B328-97DD78E8D55B}"/>
                </a:ext>
              </a:extLst>
            </p:cNvPr>
            <p:cNvSpPr/>
            <p:nvPr/>
          </p:nvSpPr>
          <p:spPr>
            <a:xfrm>
              <a:off x="1071538" y="2185573"/>
              <a:ext cx="1800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6E137769-09B8-114E-987A-735281823AB2}"/>
                </a:ext>
              </a:extLst>
            </p:cNvPr>
            <p:cNvGrpSpPr/>
            <p:nvPr/>
          </p:nvGrpSpPr>
          <p:grpSpPr>
            <a:xfrm>
              <a:off x="1397118" y="2185573"/>
              <a:ext cx="1194866" cy="255458"/>
              <a:chOff x="1682870" y="1357298"/>
              <a:chExt cx="1194866" cy="255458"/>
            </a:xfrm>
            <a:gradFill>
              <a:gsLst>
                <a:gs pos="0">
                  <a:srgbClr val="03D4A8"/>
                </a:gs>
                <a:gs pos="0">
                  <a:schemeClr val="tx2">
                    <a:lumMod val="60000"/>
                    <a:lumOff val="40000"/>
                  </a:schemeClr>
                </a:gs>
              </a:gsLst>
              <a:lin ang="5400000" scaled="0"/>
            </a:gradFill>
          </p:grpSpPr>
          <p:sp>
            <p:nvSpPr>
              <p:cNvPr id="48" name="Flowchart: Alternate Process 9">
                <a:extLst>
                  <a:ext uri="{FF2B5EF4-FFF2-40B4-BE49-F238E27FC236}">
                    <a16:creationId xmlns:a16="http://schemas.microsoft.com/office/drawing/2014/main" xmlns="" id="{AC350BFF-B8B9-F04B-8774-007E7D2F0CB8}"/>
                  </a:ext>
                </a:extLst>
              </p:cNvPr>
              <p:cNvSpPr/>
              <p:nvPr/>
            </p:nvSpPr>
            <p:spPr>
              <a:xfrm>
                <a:off x="1682870" y="1357298"/>
                <a:ext cx="3888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  <p:sp>
            <p:nvSpPr>
              <p:cNvPr id="49" name="Flowchart: Alternate Process 929">
                <a:extLst>
                  <a:ext uri="{FF2B5EF4-FFF2-40B4-BE49-F238E27FC236}">
                    <a16:creationId xmlns:a16="http://schemas.microsoft.com/office/drawing/2014/main" xmlns="" id="{D007916C-518E-774D-8D53-0AEDDBF67E0B}"/>
                  </a:ext>
                </a:extLst>
              </p:cNvPr>
              <p:cNvSpPr/>
              <p:nvPr/>
            </p:nvSpPr>
            <p:spPr>
              <a:xfrm>
                <a:off x="2071670" y="1357298"/>
                <a:ext cx="4932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  <p:sp>
            <p:nvSpPr>
              <p:cNvPr id="50" name="Flowchart: Alternate Process 930">
                <a:extLst>
                  <a:ext uri="{FF2B5EF4-FFF2-40B4-BE49-F238E27FC236}">
                    <a16:creationId xmlns:a16="http://schemas.microsoft.com/office/drawing/2014/main" xmlns="" id="{EF3A1B67-F3C7-6149-974A-D88627169396}"/>
                  </a:ext>
                </a:extLst>
              </p:cNvPr>
              <p:cNvSpPr/>
              <p:nvPr/>
            </p:nvSpPr>
            <p:spPr>
              <a:xfrm>
                <a:off x="2571736" y="1357298"/>
                <a:ext cx="3060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599">
              <a:extLst>
                <a:ext uri="{FF2B5EF4-FFF2-40B4-BE49-F238E27FC236}">
                  <a16:creationId xmlns:a16="http://schemas.microsoft.com/office/drawing/2014/main" xmlns="" id="{34DECF96-8C63-9B4C-BBA8-F8AA61B0924A}"/>
                </a:ext>
              </a:extLst>
            </p:cNvPr>
            <p:cNvGrpSpPr/>
            <p:nvPr/>
          </p:nvGrpSpPr>
          <p:grpSpPr>
            <a:xfrm>
              <a:off x="2948628" y="2185573"/>
              <a:ext cx="2052000" cy="255458"/>
              <a:chOff x="3234380" y="1357298"/>
              <a:chExt cx="2052000" cy="255458"/>
            </a:xfrm>
            <a:solidFill>
              <a:srgbClr val="3399FF"/>
            </a:solidFill>
          </p:grpSpPr>
          <p:sp>
            <p:nvSpPr>
              <p:cNvPr id="46" name="Flowchart: Alternate Process 8">
                <a:extLst>
                  <a:ext uri="{FF2B5EF4-FFF2-40B4-BE49-F238E27FC236}">
                    <a16:creationId xmlns:a16="http://schemas.microsoft.com/office/drawing/2014/main" xmlns="" id="{50126A80-5AB0-D948-83CA-6A802B43A497}"/>
                  </a:ext>
                </a:extLst>
              </p:cNvPr>
              <p:cNvSpPr/>
              <p:nvPr/>
            </p:nvSpPr>
            <p:spPr>
              <a:xfrm>
                <a:off x="3234380" y="1357298"/>
                <a:ext cx="15084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  <p:sp>
            <p:nvSpPr>
              <p:cNvPr id="47" name="Flowchart: Alternate Process 927">
                <a:extLst>
                  <a:ext uri="{FF2B5EF4-FFF2-40B4-BE49-F238E27FC236}">
                    <a16:creationId xmlns:a16="http://schemas.microsoft.com/office/drawing/2014/main" xmlns="" id="{85A168D5-711D-D840-85B4-635231303AC9}"/>
                  </a:ext>
                </a:extLst>
              </p:cNvPr>
              <p:cNvSpPr/>
              <p:nvPr/>
            </p:nvSpPr>
            <p:spPr>
              <a:xfrm>
                <a:off x="4746380" y="1357298"/>
                <a:ext cx="5400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600">
              <a:extLst>
                <a:ext uri="{FF2B5EF4-FFF2-40B4-BE49-F238E27FC236}">
                  <a16:creationId xmlns:a16="http://schemas.microsoft.com/office/drawing/2014/main" xmlns="" id="{47477E8E-9016-DB4B-8751-7EE9281D3BCB}"/>
                </a:ext>
              </a:extLst>
            </p:cNvPr>
            <p:cNvGrpSpPr/>
            <p:nvPr/>
          </p:nvGrpSpPr>
          <p:grpSpPr>
            <a:xfrm>
              <a:off x="4786314" y="2001553"/>
              <a:ext cx="975934" cy="255458"/>
              <a:chOff x="5072066" y="1173278"/>
              <a:chExt cx="975934" cy="255458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44" name="Flowchart: Alternate Process 924">
                <a:extLst>
                  <a:ext uri="{FF2B5EF4-FFF2-40B4-BE49-F238E27FC236}">
                    <a16:creationId xmlns:a16="http://schemas.microsoft.com/office/drawing/2014/main" xmlns="" id="{873B42F0-BC9C-A14C-85B7-6C2BF13DC1ED}"/>
                  </a:ext>
                </a:extLst>
              </p:cNvPr>
              <p:cNvSpPr/>
              <p:nvPr/>
            </p:nvSpPr>
            <p:spPr>
              <a:xfrm>
                <a:off x="5072066" y="1173278"/>
                <a:ext cx="6660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  <p:sp>
            <p:nvSpPr>
              <p:cNvPr id="45" name="Flowchart: Alternate Process 925">
                <a:extLst>
                  <a:ext uri="{FF2B5EF4-FFF2-40B4-BE49-F238E27FC236}">
                    <a16:creationId xmlns:a16="http://schemas.microsoft.com/office/drawing/2014/main" xmlns="" id="{7028AA97-EB69-2245-8D34-AD18E741F090}"/>
                  </a:ext>
                </a:extLst>
              </p:cNvPr>
              <p:cNvSpPr/>
              <p:nvPr/>
            </p:nvSpPr>
            <p:spPr>
              <a:xfrm>
                <a:off x="5724000" y="1173278"/>
                <a:ext cx="324000" cy="255458"/>
              </a:xfrm>
              <a:prstGeom prst="flowChartAlternateProcess">
                <a:avLst/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cs typeface="Times New Roman" pitchFamily="18" charset="0"/>
                </a:endParaRPr>
              </a:p>
            </p:txBody>
          </p:sp>
        </p:grpSp>
        <p:sp>
          <p:nvSpPr>
            <p:cNvPr id="26" name="Flowchart: Alternate Process 906">
              <a:extLst>
                <a:ext uri="{FF2B5EF4-FFF2-40B4-BE49-F238E27FC236}">
                  <a16:creationId xmlns:a16="http://schemas.microsoft.com/office/drawing/2014/main" xmlns="" id="{CE0BD104-F482-D643-886A-57F15D33F335}"/>
                </a:ext>
              </a:extLst>
            </p:cNvPr>
            <p:cNvSpPr/>
            <p:nvPr/>
          </p:nvSpPr>
          <p:spPr>
            <a:xfrm>
              <a:off x="7858148" y="2185573"/>
              <a:ext cx="3636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27" name="Flowchart: Alternate Process 907">
              <a:extLst>
                <a:ext uri="{FF2B5EF4-FFF2-40B4-BE49-F238E27FC236}">
                  <a16:creationId xmlns:a16="http://schemas.microsoft.com/office/drawing/2014/main" xmlns="" id="{272348BE-FCE1-3048-B85D-798A6DDFC797}"/>
                </a:ext>
              </a:extLst>
            </p:cNvPr>
            <p:cNvSpPr/>
            <p:nvPr/>
          </p:nvSpPr>
          <p:spPr>
            <a:xfrm>
              <a:off x="8215338" y="2185573"/>
              <a:ext cx="2340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28" name="Flowchart: Alternate Process 908">
              <a:extLst>
                <a:ext uri="{FF2B5EF4-FFF2-40B4-BE49-F238E27FC236}">
                  <a16:creationId xmlns:a16="http://schemas.microsoft.com/office/drawing/2014/main" xmlns="" id="{3B73E4D7-9028-784D-B9B6-2930A5B69EEA}"/>
                </a:ext>
              </a:extLst>
            </p:cNvPr>
            <p:cNvSpPr/>
            <p:nvPr/>
          </p:nvSpPr>
          <p:spPr>
            <a:xfrm>
              <a:off x="8429652" y="2185573"/>
              <a:ext cx="180000" cy="255458"/>
            </a:xfrm>
            <a:prstGeom prst="flowChartAlternateProcess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29" name="Flowchart: Alternate Process 909">
              <a:extLst>
                <a:ext uri="{FF2B5EF4-FFF2-40B4-BE49-F238E27FC236}">
                  <a16:creationId xmlns:a16="http://schemas.microsoft.com/office/drawing/2014/main" xmlns="" id="{4533542A-027D-934F-9107-8BFE3B75943D}"/>
                </a:ext>
              </a:extLst>
            </p:cNvPr>
            <p:cNvSpPr/>
            <p:nvPr/>
          </p:nvSpPr>
          <p:spPr>
            <a:xfrm>
              <a:off x="2500298" y="2001553"/>
              <a:ext cx="1044000" cy="255458"/>
            </a:xfrm>
            <a:prstGeom prst="flowChartAlternateProcess">
              <a:avLst/>
            </a:prstGeom>
            <a:solidFill>
              <a:srgbClr val="32929C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cs typeface="Times New Roman" pitchFamily="18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858F6ECF-3634-3F45-B801-83ECA84ED37F}"/>
                </a:ext>
              </a:extLst>
            </p:cNvPr>
            <p:cNvSpPr txBox="1"/>
            <p:nvPr/>
          </p:nvSpPr>
          <p:spPr>
            <a:xfrm>
              <a:off x="1344772" y="2148387"/>
              <a:ext cx="450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MA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D808A37-761E-6141-BA1F-05673DE954D2}"/>
                </a:ext>
              </a:extLst>
            </p:cNvPr>
            <p:cNvSpPr txBox="1"/>
            <p:nvPr/>
          </p:nvSpPr>
          <p:spPr>
            <a:xfrm>
              <a:off x="1785918" y="2143489"/>
              <a:ext cx="3882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CA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2521F601-1516-2A44-8FC4-0257664A1F3A}"/>
                </a:ext>
              </a:extLst>
            </p:cNvPr>
            <p:cNvSpPr txBox="1"/>
            <p:nvPr/>
          </p:nvSpPr>
          <p:spPr>
            <a:xfrm>
              <a:off x="2214546" y="2148387"/>
              <a:ext cx="3978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NC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9EB885E9-C2B2-DB47-86FA-FE018E1E1B48}"/>
                </a:ext>
              </a:extLst>
            </p:cNvPr>
            <p:cNvSpPr txBox="1"/>
            <p:nvPr/>
          </p:nvSpPr>
          <p:spPr>
            <a:xfrm>
              <a:off x="3444630" y="2148387"/>
              <a:ext cx="3720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RT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A3AF4F6A-582B-C64D-8603-B8D31FF95A6C}"/>
                </a:ext>
              </a:extLst>
            </p:cNvPr>
            <p:cNvSpPr txBox="1"/>
            <p:nvPr/>
          </p:nvSpPr>
          <p:spPr>
            <a:xfrm>
              <a:off x="4538248" y="2148387"/>
              <a:ext cx="3513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IN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5B36D686-CA72-FF4E-B03A-039C788602FA}"/>
                </a:ext>
              </a:extLst>
            </p:cNvPr>
            <p:cNvSpPr txBox="1"/>
            <p:nvPr/>
          </p:nvSpPr>
          <p:spPr>
            <a:xfrm>
              <a:off x="4898248" y="1968387"/>
              <a:ext cx="4138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SU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05C3B8FB-9CDD-3345-9185-57889D3C04B6}"/>
                </a:ext>
              </a:extLst>
            </p:cNvPr>
            <p:cNvSpPr txBox="1"/>
            <p:nvPr/>
          </p:nvSpPr>
          <p:spPr>
            <a:xfrm>
              <a:off x="5366248" y="1968387"/>
              <a:ext cx="41229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dirty="0">
                  <a:cs typeface="Times New Roman" pitchFamily="18" charset="0"/>
                </a:rPr>
                <a:t>TM</a:t>
              </a:r>
              <a:endParaRPr lang="fr-FR" sz="1300" b="1" dirty="0">
                <a:cs typeface="Times New Roman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0234A48-A77F-E245-AB0A-134957D462C1}"/>
                </a:ext>
              </a:extLst>
            </p:cNvPr>
            <p:cNvSpPr txBox="1"/>
            <p:nvPr/>
          </p:nvSpPr>
          <p:spPr>
            <a:xfrm>
              <a:off x="2754359" y="1968387"/>
              <a:ext cx="43896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cs typeface="Times New Roman" pitchFamily="18" charset="0"/>
                </a:rPr>
                <a:t>Pro</a:t>
              </a:r>
              <a:endParaRPr lang="fr-FR" sz="1400" b="1" dirty="0">
                <a:cs typeface="Times New Roman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5F0AC4D3-62B7-864E-9780-FA845AAB5702}"/>
                </a:ext>
              </a:extLst>
            </p:cNvPr>
            <p:cNvSpPr txBox="1"/>
            <p:nvPr/>
          </p:nvSpPr>
          <p:spPr>
            <a:xfrm>
              <a:off x="519752" y="2178465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U3</a:t>
              </a:r>
              <a:endParaRPr lang="fr-FR" sz="1000" b="1" dirty="0">
                <a:cs typeface="Times New Roman" pitchFamily="18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06427E94-CCAD-404A-8F17-2EDE4E46D19C}"/>
                </a:ext>
              </a:extLst>
            </p:cNvPr>
            <p:cNvSpPr txBox="1"/>
            <p:nvPr/>
          </p:nvSpPr>
          <p:spPr>
            <a:xfrm>
              <a:off x="819962" y="2178465"/>
              <a:ext cx="2568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R</a:t>
              </a:r>
              <a:endParaRPr lang="fr-FR" sz="1000" b="1" dirty="0">
                <a:cs typeface="Times New Roman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ADC9F451-80A9-134A-8595-F1E566BE415F}"/>
                </a:ext>
              </a:extLst>
            </p:cNvPr>
            <p:cNvSpPr txBox="1"/>
            <p:nvPr/>
          </p:nvSpPr>
          <p:spPr>
            <a:xfrm>
              <a:off x="985236" y="2178465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U5</a:t>
              </a:r>
              <a:endParaRPr lang="fr-FR" sz="1000" b="1" dirty="0">
                <a:cs typeface="Times New Roman" pitchFamily="18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FDD3C8FF-101A-5C48-B2A3-CB54EB4FEB62}"/>
                </a:ext>
              </a:extLst>
            </p:cNvPr>
            <p:cNvSpPr txBox="1"/>
            <p:nvPr/>
          </p:nvSpPr>
          <p:spPr>
            <a:xfrm>
              <a:off x="7876702" y="2202436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U3</a:t>
              </a:r>
              <a:endParaRPr lang="fr-FR" sz="1000" b="1" dirty="0">
                <a:cs typeface="Times New Roman" pitchFamily="18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B7A5030A-68EB-1840-978E-FE52F8833DF7}"/>
                </a:ext>
              </a:extLst>
            </p:cNvPr>
            <p:cNvSpPr txBox="1"/>
            <p:nvPr/>
          </p:nvSpPr>
          <p:spPr>
            <a:xfrm>
              <a:off x="8200702" y="2202436"/>
              <a:ext cx="2568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R</a:t>
              </a:r>
              <a:endParaRPr lang="fr-FR" sz="1000" b="1" dirty="0">
                <a:cs typeface="Times New Roman" pitchFamily="18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84E001BE-D901-3C45-BC82-2321A344CDC3}"/>
                </a:ext>
              </a:extLst>
            </p:cNvPr>
            <p:cNvSpPr txBox="1"/>
            <p:nvPr/>
          </p:nvSpPr>
          <p:spPr>
            <a:xfrm>
              <a:off x="8343650" y="2202436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cs typeface="Times New Roman" pitchFamily="18" charset="0"/>
                </a:rPr>
                <a:t>U5</a:t>
              </a:r>
              <a:endParaRPr lang="fr-FR" sz="1000" b="1" dirty="0">
                <a:cs typeface="Times New Roman" pitchFamily="18" charset="0"/>
              </a:endParaRPr>
            </a:p>
          </p:txBody>
        </p:sp>
      </p:grpSp>
      <p:grpSp>
        <p:nvGrpSpPr>
          <p:cNvPr id="51" name="Group 312">
            <a:extLst>
              <a:ext uri="{FF2B5EF4-FFF2-40B4-BE49-F238E27FC236}">
                <a16:creationId xmlns:a16="http://schemas.microsoft.com/office/drawing/2014/main" xmlns="" id="{56B25241-A7EE-494D-B0A5-BBB2979DA56F}"/>
              </a:ext>
            </a:extLst>
          </p:cNvPr>
          <p:cNvGrpSpPr/>
          <p:nvPr/>
        </p:nvGrpSpPr>
        <p:grpSpPr>
          <a:xfrm>
            <a:off x="2444712" y="3513175"/>
            <a:ext cx="7896723" cy="499289"/>
            <a:chOff x="1643042" y="5376462"/>
            <a:chExt cx="6149245" cy="509554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FDE26BC5-6F07-AB42-BC4F-DB226636A1B8}"/>
                </a:ext>
              </a:extLst>
            </p:cNvPr>
            <p:cNvCxnSpPr/>
            <p:nvPr/>
          </p:nvCxnSpPr>
          <p:spPr>
            <a:xfrm>
              <a:off x="1714480" y="5572140"/>
              <a:ext cx="1357322" cy="31387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54642A15-7C21-A440-9536-DCDC09F0DA11}"/>
                </a:ext>
              </a:extLst>
            </p:cNvPr>
            <p:cNvCxnSpPr/>
            <p:nvPr/>
          </p:nvCxnSpPr>
          <p:spPr>
            <a:xfrm flipV="1">
              <a:off x="3071802" y="5572140"/>
              <a:ext cx="1285884" cy="31387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9C8BB895-1E4A-3241-ADFB-3C1B8C4BA913}"/>
                </a:ext>
              </a:extLst>
            </p:cNvPr>
            <p:cNvCxnSpPr/>
            <p:nvPr/>
          </p:nvCxnSpPr>
          <p:spPr>
            <a:xfrm flipV="1">
              <a:off x="5429256" y="5572140"/>
              <a:ext cx="642942" cy="214314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5D28B9FF-4BDE-7546-9DC3-3B676F6EC88E}"/>
                </a:ext>
              </a:extLst>
            </p:cNvPr>
            <p:cNvCxnSpPr/>
            <p:nvPr/>
          </p:nvCxnSpPr>
          <p:spPr>
            <a:xfrm rot="16200000" flipH="1">
              <a:off x="4955910" y="5313106"/>
              <a:ext cx="176626" cy="77006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054DC299-05CE-ED49-9C80-F21D3B22239E}"/>
                </a:ext>
              </a:extLst>
            </p:cNvPr>
            <p:cNvCxnSpPr/>
            <p:nvPr/>
          </p:nvCxnSpPr>
          <p:spPr>
            <a:xfrm>
              <a:off x="4320000" y="5572140"/>
              <a:ext cx="180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xmlns="" id="{5BC857A3-A3D4-6040-8843-6DC21E61643C}"/>
                </a:ext>
              </a:extLst>
            </p:cNvPr>
            <p:cNvCxnSpPr/>
            <p:nvPr/>
          </p:nvCxnSpPr>
          <p:spPr>
            <a:xfrm>
              <a:off x="6624000" y="5572140"/>
              <a:ext cx="82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FB860C5C-5439-2447-B965-149ED919C63B}"/>
                </a:ext>
              </a:extLst>
            </p:cNvPr>
            <p:cNvCxnSpPr/>
            <p:nvPr/>
          </p:nvCxnSpPr>
          <p:spPr>
            <a:xfrm>
              <a:off x="1643042" y="5572140"/>
              <a:ext cx="10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59" name="Flowchart: Alternate Process 939">
              <a:extLst>
                <a:ext uri="{FF2B5EF4-FFF2-40B4-BE49-F238E27FC236}">
                  <a16:creationId xmlns:a16="http://schemas.microsoft.com/office/drawing/2014/main" xmlns="" id="{04C03A87-1206-B349-995C-D20394FD54D9}"/>
                </a:ext>
              </a:extLst>
            </p:cNvPr>
            <p:cNvSpPr/>
            <p:nvPr/>
          </p:nvSpPr>
          <p:spPr>
            <a:xfrm>
              <a:off x="6081722" y="5429264"/>
              <a:ext cx="571504" cy="285752"/>
            </a:xfrm>
            <a:prstGeom prst="flowChartAlternateProcess">
              <a:avLst/>
            </a:pr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32EF4610-8DBE-9240-BD00-4B322F1F7996}"/>
                </a:ext>
              </a:extLst>
            </p:cNvPr>
            <p:cNvSpPr txBox="1"/>
            <p:nvPr/>
          </p:nvSpPr>
          <p:spPr>
            <a:xfrm>
              <a:off x="6013598" y="5422320"/>
              <a:ext cx="658343" cy="282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pitchFamily="18" charset="0"/>
                </a:rPr>
                <a:t>    </a:t>
              </a:r>
              <a:r>
                <a:rPr lang="en-US" sz="1200" b="1" i="1" kern="0" dirty="0" err="1"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Times New Roman" pitchFamily="18" charset="0"/>
                </a:rPr>
                <a:t>-III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61" name="Flowchart: Alternate Process 941">
              <a:extLst>
                <a:ext uri="{FF2B5EF4-FFF2-40B4-BE49-F238E27FC236}">
                  <a16:creationId xmlns:a16="http://schemas.microsoft.com/office/drawing/2014/main" xmlns="" id="{B6808A83-E67E-B644-A927-13FF5324752D}"/>
                </a:ext>
              </a:extLst>
            </p:cNvPr>
            <p:cNvSpPr/>
            <p:nvPr/>
          </p:nvSpPr>
          <p:spPr>
            <a:xfrm>
              <a:off x="4500562" y="5429264"/>
              <a:ext cx="252000" cy="285752"/>
            </a:xfrm>
            <a:prstGeom prst="flowChartAlternateProcess">
              <a:avLst/>
            </a:prstGeom>
            <a:solidFill>
              <a:srgbClr val="8064A2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F6C726C1-E4DB-EF4D-8813-4F49BC0CBDC0}"/>
                </a:ext>
              </a:extLst>
            </p:cNvPr>
            <p:cNvSpPr txBox="1"/>
            <p:nvPr/>
          </p:nvSpPr>
          <p:spPr>
            <a:xfrm>
              <a:off x="7405073" y="5376462"/>
              <a:ext cx="387214" cy="345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Rex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63" name="Group 291">
            <a:extLst>
              <a:ext uri="{FF2B5EF4-FFF2-40B4-BE49-F238E27FC236}">
                <a16:creationId xmlns:a16="http://schemas.microsoft.com/office/drawing/2014/main" xmlns="" id="{CDAF14EC-8CA8-C447-AEC4-063F7DA6641B}"/>
              </a:ext>
            </a:extLst>
          </p:cNvPr>
          <p:cNvGrpSpPr/>
          <p:nvPr/>
        </p:nvGrpSpPr>
        <p:grpSpPr>
          <a:xfrm>
            <a:off x="2454878" y="2870233"/>
            <a:ext cx="7966708" cy="496687"/>
            <a:chOff x="1650958" y="5350995"/>
            <a:chExt cx="6203743" cy="506897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1CA957B3-F404-514B-9713-37497BA35B45}"/>
                </a:ext>
              </a:extLst>
            </p:cNvPr>
            <p:cNvCxnSpPr/>
            <p:nvPr/>
          </p:nvCxnSpPr>
          <p:spPr>
            <a:xfrm>
              <a:off x="1745438" y="5572140"/>
              <a:ext cx="1357322" cy="285752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C8A0B32C-6FE2-F743-81DC-5FE442A6B06F}"/>
                </a:ext>
              </a:extLst>
            </p:cNvPr>
            <p:cNvCxnSpPr/>
            <p:nvPr/>
          </p:nvCxnSpPr>
          <p:spPr>
            <a:xfrm flipV="1">
              <a:off x="3102760" y="5572140"/>
              <a:ext cx="1285884" cy="285752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F4DFD0EE-E2F6-5949-A9C7-F020E240BDF0}"/>
                </a:ext>
              </a:extLst>
            </p:cNvPr>
            <p:cNvCxnSpPr/>
            <p:nvPr/>
          </p:nvCxnSpPr>
          <p:spPr>
            <a:xfrm>
              <a:off x="4745834" y="5572140"/>
              <a:ext cx="428628" cy="178595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xmlns="" id="{65389E05-B29F-164F-8C4E-CED973F2F2A7}"/>
                </a:ext>
              </a:extLst>
            </p:cNvPr>
            <p:cNvCxnSpPr>
              <a:endCxn id="71" idx="1"/>
            </p:cNvCxnSpPr>
            <p:nvPr/>
          </p:nvCxnSpPr>
          <p:spPr>
            <a:xfrm flipV="1">
              <a:off x="5174462" y="5572140"/>
              <a:ext cx="357190" cy="17859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xmlns="" id="{539FF792-844A-5442-8A1C-243C15C515DE}"/>
                </a:ext>
              </a:extLst>
            </p:cNvPr>
            <p:cNvCxnSpPr/>
            <p:nvPr/>
          </p:nvCxnSpPr>
          <p:spPr>
            <a:xfrm>
              <a:off x="6294958" y="5572140"/>
              <a:ext cx="118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xmlns="" id="{4FF81C9A-5E9B-BA46-9AE5-42E4679409F0}"/>
                </a:ext>
              </a:extLst>
            </p:cNvPr>
            <p:cNvCxnSpPr/>
            <p:nvPr/>
          </p:nvCxnSpPr>
          <p:spPr>
            <a:xfrm>
              <a:off x="4350958" y="5570552"/>
              <a:ext cx="28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xmlns="" id="{D701F09E-FCD7-1A4C-B7C6-F59D995B9927}"/>
                </a:ext>
              </a:extLst>
            </p:cNvPr>
            <p:cNvCxnSpPr/>
            <p:nvPr/>
          </p:nvCxnSpPr>
          <p:spPr>
            <a:xfrm>
              <a:off x="1650958" y="5570552"/>
              <a:ext cx="10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71" name="Flowchart: Alternate Process 951">
              <a:extLst>
                <a:ext uri="{FF2B5EF4-FFF2-40B4-BE49-F238E27FC236}">
                  <a16:creationId xmlns:a16="http://schemas.microsoft.com/office/drawing/2014/main" xmlns="" id="{D90BA6CE-DC5D-704B-BDBF-FEF554A903CB}"/>
                </a:ext>
              </a:extLst>
            </p:cNvPr>
            <p:cNvSpPr/>
            <p:nvPr/>
          </p:nvSpPr>
          <p:spPr>
            <a:xfrm>
              <a:off x="5531652" y="5429264"/>
              <a:ext cx="785818" cy="285752"/>
            </a:xfrm>
            <a:prstGeom prst="flowChartAlternateProcess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73617A3A-1FFD-644E-9200-D9ED92D46813}"/>
                </a:ext>
              </a:extLst>
            </p:cNvPr>
            <p:cNvSpPr txBox="1"/>
            <p:nvPr/>
          </p:nvSpPr>
          <p:spPr>
            <a:xfrm>
              <a:off x="5687168" y="5425438"/>
              <a:ext cx="388463" cy="282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73" name="Flowchart: Alternate Process 953">
              <a:extLst>
                <a:ext uri="{FF2B5EF4-FFF2-40B4-BE49-F238E27FC236}">
                  <a16:creationId xmlns:a16="http://schemas.microsoft.com/office/drawing/2014/main" xmlns="" id="{31612CBC-92DB-F249-A77C-884B324A2F99}"/>
                </a:ext>
              </a:extLst>
            </p:cNvPr>
            <p:cNvSpPr/>
            <p:nvPr/>
          </p:nvSpPr>
          <p:spPr>
            <a:xfrm>
              <a:off x="4602958" y="5429264"/>
              <a:ext cx="142876" cy="285752"/>
            </a:xfrm>
            <a:prstGeom prst="flowChartAlternateProcess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CE423002-B7CB-1D4F-9B6F-D96DD2F1993C}"/>
                </a:ext>
              </a:extLst>
            </p:cNvPr>
            <p:cNvSpPr txBox="1"/>
            <p:nvPr/>
          </p:nvSpPr>
          <p:spPr>
            <a:xfrm>
              <a:off x="7405073" y="5350995"/>
              <a:ext cx="449628" cy="3455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p30</a:t>
              </a:r>
              <a:r>
                <a:rPr kumimoji="0" lang="en-US" sz="16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II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75" name="Group 290">
            <a:extLst>
              <a:ext uri="{FF2B5EF4-FFF2-40B4-BE49-F238E27FC236}">
                <a16:creationId xmlns:a16="http://schemas.microsoft.com/office/drawing/2014/main" xmlns="" id="{EAC9B1F6-B2B8-7047-810A-F32AEFB8F154}"/>
              </a:ext>
            </a:extLst>
          </p:cNvPr>
          <p:cNvGrpSpPr/>
          <p:nvPr/>
        </p:nvGrpSpPr>
        <p:grpSpPr>
          <a:xfrm>
            <a:off x="2444712" y="2227291"/>
            <a:ext cx="7976875" cy="490001"/>
            <a:chOff x="1643042" y="4643438"/>
            <a:chExt cx="6211660" cy="500074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xmlns="" id="{87C75558-834D-3744-BB18-925AFA62F402}"/>
                </a:ext>
              </a:extLst>
            </p:cNvPr>
            <p:cNvCxnSpPr>
              <a:cxnSpLocks/>
            </p:cNvCxnSpPr>
            <p:nvPr/>
          </p:nvCxnSpPr>
          <p:spPr>
            <a:xfrm>
              <a:off x="1751042" y="4835240"/>
              <a:ext cx="2104432" cy="308272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D1F61E3E-BAEC-D542-9870-5EEA1E75CBDE}"/>
                </a:ext>
              </a:extLst>
            </p:cNvPr>
            <p:cNvCxnSpPr/>
            <p:nvPr/>
          </p:nvCxnSpPr>
          <p:spPr>
            <a:xfrm flipV="1">
              <a:off x="3857620" y="4857760"/>
              <a:ext cx="2179702" cy="285752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2E97D4E2-0648-C549-A713-32E9E186BB42}"/>
                </a:ext>
              </a:extLst>
            </p:cNvPr>
            <p:cNvCxnSpPr/>
            <p:nvPr/>
          </p:nvCxnSpPr>
          <p:spPr>
            <a:xfrm>
              <a:off x="6264562" y="4857760"/>
              <a:ext cx="118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xmlns="" id="{E02C69E8-30F6-1A4D-A872-D029F8235771}"/>
                </a:ext>
              </a:extLst>
            </p:cNvPr>
            <p:cNvCxnSpPr/>
            <p:nvPr/>
          </p:nvCxnSpPr>
          <p:spPr>
            <a:xfrm>
              <a:off x="1643042" y="4835240"/>
              <a:ext cx="10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80" name="Flowchart: Alternate Process 960">
              <a:extLst>
                <a:ext uri="{FF2B5EF4-FFF2-40B4-BE49-F238E27FC236}">
                  <a16:creationId xmlns:a16="http://schemas.microsoft.com/office/drawing/2014/main" xmlns="" id="{857F13FC-7742-584B-99DD-03368BC8BD02}"/>
                </a:ext>
              </a:extLst>
            </p:cNvPr>
            <p:cNvSpPr/>
            <p:nvPr/>
          </p:nvSpPr>
          <p:spPr>
            <a:xfrm>
              <a:off x="6037322" y="4714884"/>
              <a:ext cx="288000" cy="285752"/>
            </a:xfrm>
            <a:prstGeom prst="flowChartAlternateProcess">
              <a:avLst/>
            </a:prstGeom>
            <a:solidFill>
              <a:srgbClr val="C0504D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50DC096E-D42F-CB4B-B693-AFC298118393}"/>
                </a:ext>
              </a:extLst>
            </p:cNvPr>
            <p:cNvSpPr txBox="1"/>
            <p:nvPr/>
          </p:nvSpPr>
          <p:spPr>
            <a:xfrm>
              <a:off x="5973919" y="4710605"/>
              <a:ext cx="388463" cy="282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>
                  <a:solidFill>
                    <a:sysClr val="windowText" lastClr="000000"/>
                  </a:solidFill>
                  <a:cs typeface="Times New Roman" pitchFamily="18" charset="0"/>
                </a:rPr>
                <a:t>o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rf-II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047DF1D6-D102-B94F-BEBB-3D06ACBA8E16}"/>
                </a:ext>
              </a:extLst>
            </p:cNvPr>
            <p:cNvSpPr txBox="1"/>
            <p:nvPr/>
          </p:nvSpPr>
          <p:spPr>
            <a:xfrm>
              <a:off x="7405074" y="4643438"/>
              <a:ext cx="449628" cy="3455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p13</a:t>
              </a:r>
              <a:r>
                <a:rPr kumimoji="0" lang="en-US" sz="16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II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83" name="Group 311">
            <a:extLst>
              <a:ext uri="{FF2B5EF4-FFF2-40B4-BE49-F238E27FC236}">
                <a16:creationId xmlns:a16="http://schemas.microsoft.com/office/drawing/2014/main" xmlns="" id="{4168FD7C-5402-DE45-88B4-A42E79DDBA61}"/>
              </a:ext>
            </a:extLst>
          </p:cNvPr>
          <p:cNvGrpSpPr/>
          <p:nvPr/>
        </p:nvGrpSpPr>
        <p:grpSpPr>
          <a:xfrm>
            <a:off x="2415122" y="1640492"/>
            <a:ext cx="7985278" cy="586799"/>
            <a:chOff x="1620000" y="3187325"/>
            <a:chExt cx="6218204" cy="598865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xmlns="" id="{0F28419A-962B-0F4E-AAFF-6AC2170E0D3A}"/>
                </a:ext>
              </a:extLst>
            </p:cNvPr>
            <p:cNvCxnSpPr/>
            <p:nvPr/>
          </p:nvCxnSpPr>
          <p:spPr>
            <a:xfrm>
              <a:off x="1714480" y="3398050"/>
              <a:ext cx="1928826" cy="388140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xmlns="" id="{907BB468-1923-8948-BA13-6F8250F946DA}"/>
                </a:ext>
              </a:extLst>
            </p:cNvPr>
            <p:cNvCxnSpPr/>
            <p:nvPr/>
          </p:nvCxnSpPr>
          <p:spPr>
            <a:xfrm flipV="1">
              <a:off x="3643306" y="3429000"/>
              <a:ext cx="1785950" cy="357190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xmlns="" id="{6B99060A-1EC7-9042-AD69-1A8D697D422B}"/>
                </a:ext>
              </a:extLst>
            </p:cNvPr>
            <p:cNvCxnSpPr/>
            <p:nvPr/>
          </p:nvCxnSpPr>
          <p:spPr>
            <a:xfrm>
              <a:off x="5832000" y="3398050"/>
              <a:ext cx="1620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DD78BE96-6C63-894E-956B-EE262DD011ED}"/>
                </a:ext>
              </a:extLst>
            </p:cNvPr>
            <p:cNvCxnSpPr/>
            <p:nvPr/>
          </p:nvCxnSpPr>
          <p:spPr>
            <a:xfrm>
              <a:off x="1620000" y="3398050"/>
              <a:ext cx="10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88" name="Flowchart: Alternate Process 968">
              <a:extLst>
                <a:ext uri="{FF2B5EF4-FFF2-40B4-BE49-F238E27FC236}">
                  <a16:creationId xmlns:a16="http://schemas.microsoft.com/office/drawing/2014/main" xmlns="" id="{ACB1D939-931D-824F-8994-617281567EF8}"/>
                </a:ext>
              </a:extLst>
            </p:cNvPr>
            <p:cNvSpPr/>
            <p:nvPr/>
          </p:nvSpPr>
          <p:spPr>
            <a:xfrm>
              <a:off x="5357818" y="3286124"/>
              <a:ext cx="571504" cy="285752"/>
            </a:xfrm>
            <a:prstGeom prst="flowChartAlternateProcess">
              <a:avLst/>
            </a:prstGeom>
            <a:solidFill>
              <a:srgbClr val="8064A2">
                <a:lumMod val="60000"/>
                <a:lumOff val="40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391BE3F2-7614-884C-9E52-E361BD761DB4}"/>
                </a:ext>
              </a:extLst>
            </p:cNvPr>
            <p:cNvSpPr txBox="1"/>
            <p:nvPr/>
          </p:nvSpPr>
          <p:spPr>
            <a:xfrm>
              <a:off x="5375996" y="3264615"/>
              <a:ext cx="356007" cy="282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BD2F839A-C357-0E4B-9B85-6C0FABDE94A3}"/>
                </a:ext>
              </a:extLst>
            </p:cNvPr>
            <p:cNvSpPr txBox="1"/>
            <p:nvPr/>
          </p:nvSpPr>
          <p:spPr>
            <a:xfrm>
              <a:off x="7404804" y="3187325"/>
              <a:ext cx="433400" cy="3455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p12</a:t>
              </a:r>
              <a:r>
                <a:rPr kumimoji="0" lang="en-US" sz="16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I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91" name="Group 292">
            <a:extLst>
              <a:ext uri="{FF2B5EF4-FFF2-40B4-BE49-F238E27FC236}">
                <a16:creationId xmlns:a16="http://schemas.microsoft.com/office/drawing/2014/main" xmlns="" id="{E87F6D96-0E6F-7848-9C94-0D3EA7FEAAC5}"/>
              </a:ext>
            </a:extLst>
          </p:cNvPr>
          <p:cNvGrpSpPr/>
          <p:nvPr/>
        </p:nvGrpSpPr>
        <p:grpSpPr>
          <a:xfrm>
            <a:off x="2444712" y="4227555"/>
            <a:ext cx="7880695" cy="499288"/>
            <a:chOff x="1643042" y="5919842"/>
            <a:chExt cx="6136764" cy="509554"/>
          </a:xfrm>
        </p:grpSpPr>
        <p:sp>
          <p:nvSpPr>
            <p:cNvPr id="92" name="Flowchart: Alternate Process 972">
              <a:extLst>
                <a:ext uri="{FF2B5EF4-FFF2-40B4-BE49-F238E27FC236}">
                  <a16:creationId xmlns:a16="http://schemas.microsoft.com/office/drawing/2014/main" xmlns="" id="{2A1B2C2C-D4D4-FC41-B886-18B738595850}"/>
                </a:ext>
              </a:extLst>
            </p:cNvPr>
            <p:cNvSpPr/>
            <p:nvPr/>
          </p:nvSpPr>
          <p:spPr>
            <a:xfrm>
              <a:off x="6072198" y="5972644"/>
              <a:ext cx="1000132" cy="285752"/>
            </a:xfrm>
            <a:prstGeom prst="flowChartAlternateProcess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0E9A231A-AB37-1946-A8E2-B023890A72F9}"/>
                </a:ext>
              </a:extLst>
            </p:cNvPr>
            <p:cNvCxnSpPr/>
            <p:nvPr/>
          </p:nvCxnSpPr>
          <p:spPr>
            <a:xfrm>
              <a:off x="1714480" y="6115520"/>
              <a:ext cx="1357322" cy="31387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xmlns="" id="{737F7C0B-4CD8-364E-82F4-22FEFE6E5099}"/>
                </a:ext>
              </a:extLst>
            </p:cNvPr>
            <p:cNvCxnSpPr/>
            <p:nvPr/>
          </p:nvCxnSpPr>
          <p:spPr>
            <a:xfrm flipV="1">
              <a:off x="3071802" y="6115520"/>
              <a:ext cx="1285884" cy="313876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xmlns="" id="{42749601-45CB-D642-A805-BAE052EAFAE1}"/>
                </a:ext>
              </a:extLst>
            </p:cNvPr>
            <p:cNvCxnSpPr/>
            <p:nvPr/>
          </p:nvCxnSpPr>
          <p:spPr>
            <a:xfrm flipV="1">
              <a:off x="5429256" y="6115520"/>
              <a:ext cx="642942" cy="214314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xmlns="" id="{A15F17E0-6443-EB40-9233-1D08D0D61E86}"/>
                </a:ext>
              </a:extLst>
            </p:cNvPr>
            <p:cNvCxnSpPr>
              <a:cxnSpLocks/>
              <a:stCxn id="101" idx="1"/>
            </p:cNvCxnSpPr>
            <p:nvPr/>
          </p:nvCxnSpPr>
          <p:spPr>
            <a:xfrm>
              <a:off x="4643438" y="6115520"/>
              <a:ext cx="790089" cy="214314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1934ACCC-B187-2247-8066-1F29E42A684B}"/>
                </a:ext>
              </a:extLst>
            </p:cNvPr>
            <p:cNvCxnSpPr>
              <a:endCxn id="101" idx="1"/>
            </p:cNvCxnSpPr>
            <p:nvPr/>
          </p:nvCxnSpPr>
          <p:spPr>
            <a:xfrm>
              <a:off x="4320000" y="6115520"/>
              <a:ext cx="323438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xmlns="" id="{D93572E2-9362-2144-94D1-5B75245EDE90}"/>
                </a:ext>
              </a:extLst>
            </p:cNvPr>
            <p:cNvCxnSpPr/>
            <p:nvPr/>
          </p:nvCxnSpPr>
          <p:spPr>
            <a:xfrm>
              <a:off x="7056000" y="6115520"/>
              <a:ext cx="396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tailEnd type="stealth" w="med" len="lg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xmlns="" id="{852FCBCD-9334-8442-B9BE-E5529DD38643}"/>
                </a:ext>
              </a:extLst>
            </p:cNvPr>
            <p:cNvCxnSpPr/>
            <p:nvPr/>
          </p:nvCxnSpPr>
          <p:spPr>
            <a:xfrm>
              <a:off x="1643042" y="6115520"/>
              <a:ext cx="108000" cy="1588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xmlns="" id="{C2BEE97B-4446-E54A-8E6B-16629EAB126C}"/>
                </a:ext>
              </a:extLst>
            </p:cNvPr>
            <p:cNvSpPr txBox="1"/>
            <p:nvPr/>
          </p:nvSpPr>
          <p:spPr>
            <a:xfrm>
              <a:off x="6341117" y="5969650"/>
              <a:ext cx="427159" cy="2826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i="1" kern="0" dirty="0" err="1">
                  <a:solidFill>
                    <a:sysClr val="windowText" lastClr="000000"/>
                  </a:solidFill>
                  <a:cs typeface="Times New Roman" pitchFamily="18" charset="0"/>
                </a:rPr>
                <a:t>orf</a:t>
              </a:r>
              <a:r>
                <a:rPr kumimoji="0" lang="en-US" sz="1200" b="1" i="1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-IV</a:t>
              </a:r>
              <a:endParaRPr kumimoji="0" lang="fr-FR" sz="12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101" name="Flowchart: Alternate Process 981">
              <a:extLst>
                <a:ext uri="{FF2B5EF4-FFF2-40B4-BE49-F238E27FC236}">
                  <a16:creationId xmlns:a16="http://schemas.microsoft.com/office/drawing/2014/main" xmlns="" id="{76A96B45-5ED9-BA42-BEBB-925560905281}"/>
                </a:ext>
              </a:extLst>
            </p:cNvPr>
            <p:cNvSpPr/>
            <p:nvPr/>
          </p:nvSpPr>
          <p:spPr>
            <a:xfrm>
              <a:off x="4643438" y="5972644"/>
              <a:ext cx="111600" cy="285752"/>
            </a:xfrm>
            <a:prstGeom prst="flowChartAlternateProcess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xmlns="" id="{746FBBE7-BE89-D648-B020-89CAE6BF70D9}"/>
                </a:ext>
              </a:extLst>
            </p:cNvPr>
            <p:cNvSpPr txBox="1"/>
            <p:nvPr/>
          </p:nvSpPr>
          <p:spPr>
            <a:xfrm>
              <a:off x="7405074" y="5919842"/>
              <a:ext cx="374732" cy="3455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Tax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</p:grpSp>
      <p:grpSp>
        <p:nvGrpSpPr>
          <p:cNvPr id="103" name="Group 482">
            <a:extLst>
              <a:ext uri="{FF2B5EF4-FFF2-40B4-BE49-F238E27FC236}">
                <a16:creationId xmlns:a16="http://schemas.microsoft.com/office/drawing/2014/main" xmlns="" id="{1678883F-4493-B14D-800A-A9D861666AE1}"/>
              </a:ext>
            </a:extLst>
          </p:cNvPr>
          <p:cNvGrpSpPr/>
          <p:nvPr/>
        </p:nvGrpSpPr>
        <p:grpSpPr>
          <a:xfrm>
            <a:off x="5908777" y="4799061"/>
            <a:ext cx="4489493" cy="898544"/>
            <a:chOff x="4363392" y="5679103"/>
            <a:chExt cx="3496007" cy="733615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xmlns="" id="{1C933B38-86EE-5748-8B42-6B99B9F68367}"/>
                </a:ext>
              </a:extLst>
            </p:cNvPr>
            <p:cNvCxnSpPr/>
            <p:nvPr/>
          </p:nvCxnSpPr>
          <p:spPr>
            <a:xfrm>
              <a:off x="6044152" y="6291579"/>
              <a:ext cx="323438" cy="1270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xmlns="" id="{FA503702-DBD2-F142-BB97-99FEE780C88F}"/>
                </a:ext>
              </a:extLst>
            </p:cNvPr>
            <p:cNvCxnSpPr/>
            <p:nvPr/>
          </p:nvCxnSpPr>
          <p:spPr>
            <a:xfrm>
              <a:off x="7315392" y="5834376"/>
              <a:ext cx="180000" cy="1270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</p:cxnSp>
        <p:sp>
          <p:nvSpPr>
            <p:cNvPr id="106" name="Flowchart: Alternate Process 986">
              <a:extLst>
                <a:ext uri="{FF2B5EF4-FFF2-40B4-BE49-F238E27FC236}">
                  <a16:creationId xmlns:a16="http://schemas.microsoft.com/office/drawing/2014/main" xmlns="" id="{BAC6188E-42CF-B94B-9EF5-554788205650}"/>
                </a:ext>
              </a:extLst>
            </p:cNvPr>
            <p:cNvSpPr/>
            <p:nvPr/>
          </p:nvSpPr>
          <p:spPr>
            <a:xfrm>
              <a:off x="5472648" y="5721345"/>
              <a:ext cx="571504" cy="228602"/>
            </a:xfrm>
            <a:prstGeom prst="flowChartAlternateProcess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sp>
          <p:nvSpPr>
            <p:cNvPr id="107" name="Flowchart: Alternate Process 987">
              <a:extLst>
                <a:ext uri="{FF2B5EF4-FFF2-40B4-BE49-F238E27FC236}">
                  <a16:creationId xmlns:a16="http://schemas.microsoft.com/office/drawing/2014/main" xmlns="" id="{E47C7BC4-49F7-6A43-9F9A-D12906BCEC80}"/>
                </a:ext>
              </a:extLst>
            </p:cNvPr>
            <p:cNvSpPr/>
            <p:nvPr/>
          </p:nvSpPr>
          <p:spPr>
            <a:xfrm>
              <a:off x="7187160" y="5721345"/>
              <a:ext cx="142876" cy="228602"/>
            </a:xfrm>
            <a:prstGeom prst="flowChartAlternateProcess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983EB3EA-0D6F-F845-BED8-116562485D0A}"/>
                </a:ext>
              </a:extLst>
            </p:cNvPr>
            <p:cNvCxnSpPr>
              <a:endCxn id="106" idx="1"/>
            </p:cNvCxnSpPr>
            <p:nvPr/>
          </p:nvCxnSpPr>
          <p:spPr>
            <a:xfrm>
              <a:off x="4363392" y="5834376"/>
              <a:ext cx="1109256" cy="1270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headEnd type="stealth" w="med" len="lg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1034B8B7-C224-B14B-8175-6936F843E64C}"/>
                </a:ext>
              </a:extLst>
            </p:cNvPr>
            <p:cNvCxnSpPr>
              <a:endCxn id="107" idx="1"/>
            </p:cNvCxnSpPr>
            <p:nvPr/>
          </p:nvCxnSpPr>
          <p:spPr>
            <a:xfrm flipV="1">
              <a:off x="6687094" y="5835646"/>
              <a:ext cx="500066" cy="171451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F1B53644-31CC-C041-AB17-89F2669EA4F9}"/>
                </a:ext>
              </a:extLst>
            </p:cNvPr>
            <p:cNvCxnSpPr/>
            <p:nvPr/>
          </p:nvCxnSpPr>
          <p:spPr>
            <a:xfrm>
              <a:off x="6044152" y="5835646"/>
              <a:ext cx="642942" cy="171451"/>
            </a:xfrm>
            <a:prstGeom prst="line">
              <a:avLst/>
            </a:prstGeom>
            <a:noFill/>
            <a:ln w="22225" cap="flat" cmpd="sng" algn="ctr">
              <a:solidFill>
                <a:srgbClr val="1F497D">
                  <a:lumMod val="75000"/>
                </a:srgbClr>
              </a:solidFill>
              <a:prstDash val="sysDash"/>
            </a:ln>
            <a:effectLst/>
          </p:spPr>
        </p:cxnSp>
        <p:sp>
          <p:nvSpPr>
            <p:cNvPr id="111" name="Flowchart: Alternate Process 991">
              <a:extLst>
                <a:ext uri="{FF2B5EF4-FFF2-40B4-BE49-F238E27FC236}">
                  <a16:creationId xmlns:a16="http://schemas.microsoft.com/office/drawing/2014/main" xmlns="" id="{7E0A4E61-EB0E-274A-A70D-D44A90F38ACB}"/>
                </a:ext>
              </a:extLst>
            </p:cNvPr>
            <p:cNvSpPr/>
            <p:nvPr/>
          </p:nvSpPr>
          <p:spPr>
            <a:xfrm>
              <a:off x="5472648" y="6178548"/>
              <a:ext cx="642942" cy="228602"/>
            </a:xfrm>
            <a:prstGeom prst="flowChartAlternateProcess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 w="889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itchFamily="18" charset="0"/>
              </a:endParaRP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xmlns="" id="{FD488E04-2478-414C-8444-EF93FB448E82}"/>
                </a:ext>
              </a:extLst>
            </p:cNvPr>
            <p:cNvCxnSpPr>
              <a:endCxn id="111" idx="1"/>
            </p:cNvCxnSpPr>
            <p:nvPr/>
          </p:nvCxnSpPr>
          <p:spPr>
            <a:xfrm>
              <a:off x="4363392" y="6291579"/>
              <a:ext cx="1109256" cy="1270"/>
            </a:xfrm>
            <a:prstGeom prst="line">
              <a:avLst/>
            </a:prstGeom>
            <a:noFill/>
            <a:ln w="41275" cap="flat" cmpd="sng" algn="ctr">
              <a:solidFill>
                <a:srgbClr val="1F497D">
                  <a:lumMod val="75000"/>
                </a:srgbClr>
              </a:solidFill>
              <a:prstDash val="solid"/>
              <a:headEnd type="stealth" w="med" len="lg"/>
            </a:ln>
            <a:effectLst/>
          </p:spPr>
        </p:cxn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xmlns="" id="{7566CCD4-0959-5A49-A12E-AA5DD3BE96A4}"/>
                </a:ext>
              </a:extLst>
            </p:cNvPr>
            <p:cNvSpPr txBox="1"/>
            <p:nvPr/>
          </p:nvSpPr>
          <p:spPr>
            <a:xfrm>
              <a:off x="7448466" y="5679103"/>
              <a:ext cx="410932" cy="276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HBZ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xmlns="" id="{440C61AC-1F92-F240-B1F0-31AC6576FF0B}"/>
                </a:ext>
              </a:extLst>
            </p:cNvPr>
            <p:cNvSpPr txBox="1"/>
            <p:nvPr/>
          </p:nvSpPr>
          <p:spPr>
            <a:xfrm>
              <a:off x="7448467" y="6136306"/>
              <a:ext cx="410932" cy="2764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Times New Roman" pitchFamily="18" charset="0"/>
                </a:rPr>
                <a:t>HBZ</a:t>
              </a: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861CA554-5D5E-444E-B9D1-4761DD0F911F}"/>
              </a:ext>
            </a:extLst>
          </p:cNvPr>
          <p:cNvSpPr txBox="1"/>
          <p:nvPr/>
        </p:nvSpPr>
        <p:spPr>
          <a:xfrm rot="10800000">
            <a:off x="7405670" y="4881538"/>
            <a:ext cx="585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rPr>
              <a:t>usHBZ</a:t>
            </a: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xmlns="" id="{192C184B-30E8-0148-9E44-A415C9F461AC}"/>
              </a:ext>
            </a:extLst>
          </p:cNvPr>
          <p:cNvSpPr txBox="1"/>
          <p:nvPr/>
        </p:nvSpPr>
        <p:spPr>
          <a:xfrm rot="10800000">
            <a:off x="7501745" y="5453041"/>
            <a:ext cx="503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pitchFamily="18" charset="0"/>
              </a:rPr>
              <a:t>sHBZ</a:t>
            </a:r>
            <a:endParaRPr kumimoji="0" lang="fr-FR" sz="1200" b="1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 pitchFamily="18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xmlns="" id="{1BBDF30D-0D9F-4376-833B-20103A3800EF}"/>
              </a:ext>
            </a:extLst>
          </p:cNvPr>
          <p:cNvSpPr txBox="1"/>
          <p:nvPr/>
        </p:nvSpPr>
        <p:spPr>
          <a:xfrm>
            <a:off x="0" y="6488668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smtClean="0"/>
              <a:t>S1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6440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36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Orf-I figures</dc:title>
  <dc:creator>Galli, Veronica (NIH/NCI) [F]</dc:creator>
  <cp:lastModifiedBy>0013434</cp:lastModifiedBy>
  <cp:revision>72</cp:revision>
  <cp:lastPrinted>2019-08-21T12:00:57Z</cp:lastPrinted>
  <dcterms:created xsi:type="dcterms:W3CDTF">2019-07-04T20:06:01Z</dcterms:created>
  <dcterms:modified xsi:type="dcterms:W3CDTF">2019-12-05T02:45:19Z</dcterms:modified>
</cp:coreProperties>
</file>