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B63D68-862F-92F9-651E-D2CB7DF41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F9702A0-D4D3-1BA9-0664-08FBE56C1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F973D3-24EB-A840-1C53-604D77FCA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32894E-39ED-982F-3842-5D16D3185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9D9487-3A4D-3BAE-FF4F-2AF031E7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8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BF2928-1151-4BE8-8FEA-E283E68D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2166EC-6B20-B0F4-36D5-149460282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1370EE-999B-20FF-0F23-D4ED33B1F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B83740-B565-5DE3-01F5-50A4EB52D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E72527-5079-D8C5-4797-77F6571E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21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19E5B-73BE-5A45-0C86-761DCAD3C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6E4E3F-69DC-9EAD-6155-12ED452AF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E9006E-9F89-E1B4-8451-CFC213DDB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870CD6-34B0-D519-0D65-94566E95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050A4E-A933-69D7-B520-AFB2D3696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88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8B2983-0B38-DD66-1299-5740D27CA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ABA627-0271-DE13-C0F7-9F8AC989B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F8205B-2965-8EB1-F403-14E387E94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397333-349C-C3E3-9430-15DB9D4EC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87B3F2-6570-5AA6-2C86-FE1EE12E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47B736-637A-D9F0-9433-FB5E8DA1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32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F1E11-D99E-70D6-AFDC-DCE57E34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320307-917B-7CF3-AD88-E65E2FE5F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007C35B-8D13-62A6-70CE-7E318FE92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08E2BAB-BDC7-0E06-FEA1-1BEE1C2E1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A056C12-DD71-6463-89EC-A6725CD82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EE0062E-2B83-C344-6273-D197DF8C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9896882-74E5-B7D6-D596-F8B26FFA0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42A57EC-3049-B124-E2FF-F91C46385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44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B1DF0-45A7-470E-7606-69DDBADC8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7457F41-5FB7-4934-E882-32848E373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E25AB80-1C07-D797-4DDB-CDD906CC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F890926-5BF2-5D94-6878-4AE93D526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665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BF4DDF5-E7BC-C8F8-1F43-A6F630390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3992B1A-706A-8864-2B40-6853D0E1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39E599-3EE1-CED8-5AF5-F62F82403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43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7340D-3BB1-36A5-FDD9-178DF928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E0626B-A320-7D3B-4C35-2F9D277B8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E5BBDE-51C1-10A1-96F7-7D60822A8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0C7293-A39D-66CA-D871-CEBE1C649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1AF506-379F-E9B3-59E5-46DA271F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E19B3E-EE8B-DE34-5C5D-D59D7BDEA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34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87DA95-720E-5817-97BB-97B0950B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F22ACD5-7B70-462F-D704-45DA12A0E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A3B92F-742F-75FA-7F7E-FCBE256DA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23F87FA-6C72-69B3-619F-A1F83AE6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2B9A94-C424-0395-46C9-ED0A4713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8AA99C-23E4-1DF9-6EBF-1B5E96A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9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363B37-1DE2-3676-CDB3-C95A5C62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CCABB2-F140-0AAF-F04D-DC4F80B3C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A4C186-FB10-6298-152C-AAA2D54B7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C56040-99E7-2832-1FE9-C9E52CECF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CCB781-A462-D625-F141-A8EE705BE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5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C8973F7-4BB3-1F3E-F2CC-D13C1BBDBC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5901A8A-C440-F507-48FA-8D2104266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734522-1C9B-26EF-6BCF-665B29883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3AF6F5-D190-4077-8115-3E79A7CA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9AAFA8-176D-B1C3-8EAF-4014E63F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221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303A7A5-AF15-C739-B238-48D401F5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49BD29-3829-68C6-B405-F51F07FE0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A5FD3E-9C69-4812-88B6-9506D5E3AA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0A936-EA3C-41A8-8C5B-02C085A26368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3DD319-1BAA-9086-4F77-3E0E4194A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D8A2B0-51A7-69BE-E246-31B31CF5A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817E3-DA58-47DD-BE90-206E4986F4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341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EB382AEA-F554-8D97-52A4-4E6DE622C6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179180"/>
              </p:ext>
            </p:extLst>
          </p:nvPr>
        </p:nvGraphicFramePr>
        <p:xfrm>
          <a:off x="1400060" y="397394"/>
          <a:ext cx="3714199" cy="6373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0475">
                  <a:extLst>
                    <a:ext uri="{9D8B030D-6E8A-4147-A177-3AD203B41FA5}">
                      <a16:colId xmlns:a16="http://schemas.microsoft.com/office/drawing/2014/main" val="173795512"/>
                    </a:ext>
                  </a:extLst>
                </a:gridCol>
                <a:gridCol w="1226862">
                  <a:extLst>
                    <a:ext uri="{9D8B030D-6E8A-4147-A177-3AD203B41FA5}">
                      <a16:colId xmlns:a16="http://schemas.microsoft.com/office/drawing/2014/main" val="4271489778"/>
                    </a:ext>
                  </a:extLst>
                </a:gridCol>
                <a:gridCol w="1226862">
                  <a:extLst>
                    <a:ext uri="{9D8B030D-6E8A-4147-A177-3AD203B41FA5}">
                      <a16:colId xmlns:a16="http://schemas.microsoft.com/office/drawing/2014/main" val="2603861470"/>
                    </a:ext>
                  </a:extLst>
                </a:gridCol>
              </a:tblGrid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GeneBank No.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 Date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100331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HIV19SF164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2019/2/2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98116451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HIV19SF171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2019/2/16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215206851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HIV19SF236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2019/3/27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086121588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HIV19SF246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2019/3/30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588325119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HIV19SF336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2019/5/28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397797550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HIV19SF338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2019/5/28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2908963159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HIV19SF363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PV568694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2019/6/10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529398674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HIV19SF398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2019/6/22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2247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HIV19SF424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OP191627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2019/7/4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821872934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HIV19SF502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2019/8/6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733259127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HIV19SF551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PV568695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2019/9/7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239735965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HIV19SF632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PV568696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2019/11/1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995945592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HIV19SF653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PV568697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2019/11/7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97493676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HIV19SF672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2019/11/16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772242122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HIV19SF717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2019/12/10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235726250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HIV19SF719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2019/12/10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862562071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HIV19SF735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2019/12/17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67300980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HIV19SF751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2019/12/24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808305075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HIV20SF775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PV568698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2500548126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HIV20SF780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2020/1/9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2305418289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HIV20SF815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PV568699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796491046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HIV20SF824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2020/2/4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31116850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HIV20SF848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2020/3/7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063350406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HIV20SF849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2020/3/9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294838877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HIV20SF850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2020/3/9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993839188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HIV20SF897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2020/3/28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49740378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HIV20SF910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2020/4/3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202597813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HIV20SF922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2020/4/9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639286755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HIV20SF927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2020/4/13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468942722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HIV20SF995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2020/5/13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725958407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2020/5/19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808385965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2020/5/22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3023321214"/>
                  </a:ext>
                </a:extLst>
              </a:tr>
              <a:tr h="1509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2020/5/22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1" marR="4571" marT="4571" marB="0" anchor="ctr"/>
                </a:tc>
                <a:extLst>
                  <a:ext uri="{0D108BD9-81ED-4DB2-BD59-A6C34878D82A}">
                    <a16:rowId xmlns:a16="http://schemas.microsoft.com/office/drawing/2014/main" val="1789606678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81A3B408-2052-DA35-D696-9D541A842B54}"/>
              </a:ext>
            </a:extLst>
          </p:cNvPr>
          <p:cNvSpPr txBox="1"/>
          <p:nvPr/>
        </p:nvSpPr>
        <p:spPr>
          <a:xfrm>
            <a:off x="85452" y="0"/>
            <a:ext cx="87782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1.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GeneBank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number and sampling date.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58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2B70D21-AA93-3678-9A3B-3F8050FC9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713630"/>
              </p:ext>
            </p:extLst>
          </p:nvPr>
        </p:nvGraphicFramePr>
        <p:xfrm>
          <a:off x="1404183" y="108022"/>
          <a:ext cx="3635648" cy="67390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3818">
                  <a:extLst>
                    <a:ext uri="{9D8B030D-6E8A-4147-A177-3AD203B41FA5}">
                      <a16:colId xmlns:a16="http://schemas.microsoft.com/office/drawing/2014/main" val="1417623503"/>
                    </a:ext>
                  </a:extLst>
                </a:gridCol>
                <a:gridCol w="1200915">
                  <a:extLst>
                    <a:ext uri="{9D8B030D-6E8A-4147-A177-3AD203B41FA5}">
                      <a16:colId xmlns:a16="http://schemas.microsoft.com/office/drawing/2014/main" val="1825272515"/>
                    </a:ext>
                  </a:extLst>
                </a:gridCol>
                <a:gridCol w="1200915">
                  <a:extLst>
                    <a:ext uri="{9D8B030D-6E8A-4147-A177-3AD203B41FA5}">
                      <a16:colId xmlns:a16="http://schemas.microsoft.com/office/drawing/2014/main" val="86388133"/>
                    </a:ext>
                  </a:extLst>
                </a:gridCol>
              </a:tblGrid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2020/5/25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419659388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173659422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HIV20SF1057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2020/6/9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627417748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210309722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242173620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260540864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580340623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HIV20SF1088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340148482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HIV20SF1170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2020/7/25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755606269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HIV20SF1187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2020/8/5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4052632748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HIV20SF1195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2020/8/10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82946916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HIV20SF1236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2020/8/22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93379103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HIV20SF1303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2020/9/18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860887660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HIV20SF1316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2020/9/24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94954891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HIV20SF1345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2020/10/16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307581997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HIV20SF1347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2020/10/16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36717378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HIV20SF1394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2020/11/10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79831529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HIV20SF1401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2020/11/14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890428436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HIV20SF1417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2020/11/23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908838368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HIV20SF1450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2020/12/7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070177863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HIV20SF1489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2020/12/24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968992624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HIV20SF1498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996720287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HIV21SF92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2021/2/27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82834512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HIV21SF97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2021/3/1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744827094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HIV21SF112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2021/3/18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304630007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HIV21SF119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OP191576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2021/4/12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472143373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777387159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2022/3/11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425874929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264719231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84619706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2022/4/6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511744153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HIV22SF96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2022/4/12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526305036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HIV22SF132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2022/4/27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206782680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HIV22SF177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2022/5/30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766734103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HIV22SF185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2022/6/2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026651387"/>
                  </a:ext>
                </a:extLst>
              </a:tr>
              <a:tr h="1533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2022/6/14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4024637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56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60CFA-9602-B427-6FFF-A8D149341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6AA5B4C-157C-44DF-987C-097328D0A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631194"/>
              </p:ext>
            </p:extLst>
          </p:nvPr>
        </p:nvGraphicFramePr>
        <p:xfrm>
          <a:off x="1404259" y="32658"/>
          <a:ext cx="3667470" cy="6556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4616">
                  <a:extLst>
                    <a:ext uri="{9D8B030D-6E8A-4147-A177-3AD203B41FA5}">
                      <a16:colId xmlns:a16="http://schemas.microsoft.com/office/drawing/2014/main" val="3461051247"/>
                    </a:ext>
                  </a:extLst>
                </a:gridCol>
                <a:gridCol w="1211427">
                  <a:extLst>
                    <a:ext uri="{9D8B030D-6E8A-4147-A177-3AD203B41FA5}">
                      <a16:colId xmlns:a16="http://schemas.microsoft.com/office/drawing/2014/main" val="309647380"/>
                    </a:ext>
                  </a:extLst>
                </a:gridCol>
                <a:gridCol w="1211427">
                  <a:extLst>
                    <a:ext uri="{9D8B030D-6E8A-4147-A177-3AD203B41FA5}">
                      <a16:colId xmlns:a16="http://schemas.microsoft.com/office/drawing/2014/main" val="2078803511"/>
                    </a:ext>
                  </a:extLst>
                </a:gridCol>
              </a:tblGrid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2022/6/20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991707606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2022/7/1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326181446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2022/7/4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888751348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HIV22SF279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2022/7/15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917163301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2022/7/20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023000581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HIV22SF307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915800576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HIV22SF325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160073701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HIV22SF327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015039732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HIV22SF351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099754610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HIV22SF360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991864561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HIV22SF367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939564158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HIV22SF404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2022/9/14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589663840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HIV22SF446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2022/10/5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785327481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HIV22SF503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2022/12/6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423749907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HIV22SF509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2022/12/6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600405984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HIV22SF534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2022/12/27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599193401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799894900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804823223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467775834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248760340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548694698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2023/2/13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151959963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HIV23SF102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2023/2/13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178080358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HIV23SF134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652038322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HIV23SF137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370945201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HIV23SF148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051791588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HIV23SF170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710991884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HIV23SF174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25877213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HIV23SF179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2023/3/7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62304216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HIV23SF233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2023/3/20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943220670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HIV23SF246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2023/3/20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56713905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HIV23SF252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2023/3/28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476246442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HIV23SF253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2023/3/28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733048046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HIV23SF297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2023/4/11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685089875"/>
                  </a:ext>
                </a:extLst>
              </a:tr>
              <a:tr h="151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HIV23SF336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484081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47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CD5FE-588E-7341-4809-A5B5CCFBA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09D4AA0-A865-6A29-9F5F-B8D9AEFEF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292049"/>
              </p:ext>
            </p:extLst>
          </p:nvPr>
        </p:nvGraphicFramePr>
        <p:xfrm>
          <a:off x="1445583" y="127591"/>
          <a:ext cx="3689943" cy="6653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2241">
                  <a:extLst>
                    <a:ext uri="{9D8B030D-6E8A-4147-A177-3AD203B41FA5}">
                      <a16:colId xmlns:a16="http://schemas.microsoft.com/office/drawing/2014/main" val="1986645362"/>
                    </a:ext>
                  </a:extLst>
                </a:gridCol>
                <a:gridCol w="1218851">
                  <a:extLst>
                    <a:ext uri="{9D8B030D-6E8A-4147-A177-3AD203B41FA5}">
                      <a16:colId xmlns:a16="http://schemas.microsoft.com/office/drawing/2014/main" val="3637644166"/>
                    </a:ext>
                  </a:extLst>
                </a:gridCol>
                <a:gridCol w="1218851">
                  <a:extLst>
                    <a:ext uri="{9D8B030D-6E8A-4147-A177-3AD203B41FA5}">
                      <a16:colId xmlns:a16="http://schemas.microsoft.com/office/drawing/2014/main" val="1671273443"/>
                    </a:ext>
                  </a:extLst>
                </a:gridCol>
              </a:tblGrid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HIV23SF343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601506163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HIV23SF349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166625914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HIV23SF370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2023/5/9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449030878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HIV23SF371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2023/5/9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130847089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HIV23SF374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2023/5/9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52372396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HIV23SF400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2023/5/23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693163901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HIV23SF467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2023/6/13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234773490"/>
                  </a:ext>
                </a:extLst>
              </a:tr>
              <a:tr h="2030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HIV23SF504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2023/7/4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968855707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HIV23SF568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2023/7/25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401663537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HIV23SF569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2023/7/25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926448223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HIV23SF571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2023/7/25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40893103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HIV23SF573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2023/7/25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55423671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HIV23SF595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561950185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HIV23SF601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22201286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HIV23SF609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952796269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HIV23SF630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2023/8/15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35320849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HIV23SF659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482000419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HIV23SF693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728877920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2023/9/26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92638278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252469032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737375842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HIV23SF821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2023/11/7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625879270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HIV23MF578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2023/6/20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605800817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HIV23MF859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985798813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HIV23MF985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2023/9/19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948503054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HIV23MF995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2023/9/26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917656590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HIV23MF1024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PV568779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655441718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HIV23MF1081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77428424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HIV23MF1145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2023/11/21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749150915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HIV23MF1177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2023/12/5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111217518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HIV23MF1193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2023/12/5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074551315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HIV23MF1220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2023/12/12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675532438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HIV23MF1264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2023/12/26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298799343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HIV23MF1276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2023/12/26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910151696"/>
                  </a:ext>
                </a:extLst>
              </a:tr>
              <a:tr h="1897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HIV23MF1284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2023/12/26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07207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67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830CD-A249-06EC-FAF7-48099CAA0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5286937-630E-5F5A-25A4-3638A58CD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742942"/>
              </p:ext>
            </p:extLst>
          </p:nvPr>
        </p:nvGraphicFramePr>
        <p:xfrm>
          <a:off x="1392865" y="106326"/>
          <a:ext cx="3710764" cy="6556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9308">
                  <a:extLst>
                    <a:ext uri="{9D8B030D-6E8A-4147-A177-3AD203B41FA5}">
                      <a16:colId xmlns:a16="http://schemas.microsoft.com/office/drawing/2014/main" val="1566434637"/>
                    </a:ext>
                  </a:extLst>
                </a:gridCol>
                <a:gridCol w="1225728">
                  <a:extLst>
                    <a:ext uri="{9D8B030D-6E8A-4147-A177-3AD203B41FA5}">
                      <a16:colId xmlns:a16="http://schemas.microsoft.com/office/drawing/2014/main" val="2315904875"/>
                    </a:ext>
                  </a:extLst>
                </a:gridCol>
                <a:gridCol w="1225728">
                  <a:extLst>
                    <a:ext uri="{9D8B030D-6E8A-4147-A177-3AD203B41FA5}">
                      <a16:colId xmlns:a16="http://schemas.microsoft.com/office/drawing/2014/main" val="2319898699"/>
                    </a:ext>
                  </a:extLst>
                </a:gridCol>
              </a:tblGrid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HIV23MF1074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110633568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HIV23MF1154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2023/11/28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347842561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HIV18MF176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MT042156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2018/1/23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06699431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HIV18MF199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MT042172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2018/4/10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084939323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MT042181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2018/5/7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011407223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MT042184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2018/5/8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036833155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MT042190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2018/5/29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485944510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2018/7/18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650771283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2018/7/20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50304011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2018/8/2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083057741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2018/8/3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095880770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HIV18MF284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2018/8/15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655914187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HIV18MF314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2018/10/8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176878016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HIV18MF322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2018/10/24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998496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HIV18MF339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2018/11/19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164132565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HIV18MF354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2018/12/5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321768693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HIV18MF383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MT042295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2018/12/31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628585936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HIV19MF415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MT042312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2019/2/19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787945902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HIV19MF463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MT042332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2019/3/18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146123997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HIV19MF469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MT042334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2019/3/22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797942766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HIV19MF509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MT042366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2019/5/27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596322137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HIV19MF513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MT042369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2019/6/10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076569295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HIV20MF691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2020/3/11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208100377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HIV20MF737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2020/4/29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612503339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HIV20MF747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2020/4/29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175583821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HIV20MF774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2020/6/15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972911747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HIV20MF807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2020/7/27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465420494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HIV20MF856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2020/8/24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926039162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HIV20MF884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2020/9/10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750982444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HIV20MF930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2020/11/2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862755283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337413278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PV568799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514303087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924381307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2021/1/18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772536873"/>
                  </a:ext>
                </a:extLst>
              </a:tr>
              <a:tr h="1508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2021/1/21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50762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0685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97E88-7083-137B-5010-9600A6911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D95F04C-040C-5A04-84A4-76F258D85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183680"/>
              </p:ext>
            </p:extLst>
          </p:nvPr>
        </p:nvGraphicFramePr>
        <p:xfrm>
          <a:off x="1382233" y="95693"/>
          <a:ext cx="3710761" cy="6556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9307">
                  <a:extLst>
                    <a:ext uri="{9D8B030D-6E8A-4147-A177-3AD203B41FA5}">
                      <a16:colId xmlns:a16="http://schemas.microsoft.com/office/drawing/2014/main" val="1052697141"/>
                    </a:ext>
                  </a:extLst>
                </a:gridCol>
                <a:gridCol w="1225727">
                  <a:extLst>
                    <a:ext uri="{9D8B030D-6E8A-4147-A177-3AD203B41FA5}">
                      <a16:colId xmlns:a16="http://schemas.microsoft.com/office/drawing/2014/main" val="1012244067"/>
                    </a:ext>
                  </a:extLst>
                </a:gridCol>
                <a:gridCol w="1225727">
                  <a:extLst>
                    <a:ext uri="{9D8B030D-6E8A-4147-A177-3AD203B41FA5}">
                      <a16:colId xmlns:a16="http://schemas.microsoft.com/office/drawing/2014/main" val="3713867668"/>
                    </a:ext>
                  </a:extLst>
                </a:gridCol>
              </a:tblGrid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HIV21MF112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2021/4/1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766637529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HIV21MF131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2021/4/22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355754074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HIV21MF223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2021/6/20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860883469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HIV21MF225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2021/6/22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148020126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HIV21MF248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2021/7/5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139370258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HIV21MF280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2021/7/20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839488289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HIV21MF293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2021/9/22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255941561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HIV21MF307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2021/10/16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315181874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HIV21MF328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2021/11/10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331874400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HIV21MF335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2021/11/23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321819848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HIV21MF340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2021/12/6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539423645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HIV21MF349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2021/12/17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605106865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438435174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895775976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125729893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79079925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HIV22MF90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2022/4/20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738009672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HIV22MF102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2022/5/19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531817268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HIV22MF143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2022/6/27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482915671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HIV22MF147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2022/6/29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584439077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HIV22MF148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2022/6/29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014397057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HIV22MF153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2022/6/30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20884190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HIV22MF209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2022/7/26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732933873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HIV22MF225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1863127081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HIV22MF251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2022/8/25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963360671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PV347466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2023/1/10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041674338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PV347471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2023/1/17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961592364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672557042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2023/2/14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920117526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PV347492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842787116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3192798334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2023/2/28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369970759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PV347522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2023/3/21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250973334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HIV23MF235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883798754"/>
                  </a:ext>
                </a:extLst>
              </a:tr>
              <a:tr h="1520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HIV23MF253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40" marR="4440" marT="4440" marB="0" anchor="ctr"/>
                </a:tc>
                <a:extLst>
                  <a:ext uri="{0D108BD9-81ED-4DB2-BD59-A6C34878D82A}">
                    <a16:rowId xmlns:a16="http://schemas.microsoft.com/office/drawing/2014/main" val="2803626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757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0679F-DF2F-E71C-6B92-14389930E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CA1AF3E-3FD2-0B52-3213-6A45117A0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368592"/>
              </p:ext>
            </p:extLst>
          </p:nvPr>
        </p:nvGraphicFramePr>
        <p:xfrm>
          <a:off x="1382233" y="0"/>
          <a:ext cx="3732028" cy="67390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6526">
                  <a:extLst>
                    <a:ext uri="{9D8B030D-6E8A-4147-A177-3AD203B41FA5}">
                      <a16:colId xmlns:a16="http://schemas.microsoft.com/office/drawing/2014/main" val="2897157248"/>
                    </a:ext>
                  </a:extLst>
                </a:gridCol>
                <a:gridCol w="1232751">
                  <a:extLst>
                    <a:ext uri="{9D8B030D-6E8A-4147-A177-3AD203B41FA5}">
                      <a16:colId xmlns:a16="http://schemas.microsoft.com/office/drawing/2014/main" val="1325031412"/>
                    </a:ext>
                  </a:extLst>
                </a:gridCol>
                <a:gridCol w="1232751">
                  <a:extLst>
                    <a:ext uri="{9D8B030D-6E8A-4147-A177-3AD203B41FA5}">
                      <a16:colId xmlns:a16="http://schemas.microsoft.com/office/drawing/2014/main" val="1085674598"/>
                    </a:ext>
                  </a:extLst>
                </a:gridCol>
              </a:tblGrid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HIV23MF280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PV347580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184780621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HIV23MF283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PV347583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018798252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HIV23MF284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PV347584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37509850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HIV23MF294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PV347588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486956265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HIV23MF326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PV347603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090200308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HIV23MF388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PV347633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2023/5/16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215382215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HIV23MF397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PV347636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2023/5/16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335698413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HIV23MF484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PV347663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2023/5/30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321820659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HIV23MF607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PV347709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2023/6/20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447125967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HIV23MF739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PV347765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2023/7/11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007601764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HIV23MF818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PV347802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2023/7/25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266475408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HIV23MF888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PV347825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2023/8/15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953309428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HIV23MF908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PV347834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2023/8/22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112440686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HIV23MF963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PV347855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2023/9/12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336070950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HIV23MF1043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PV347889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738869765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HIV23MF1091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PV347908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165452867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HIV18SF133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MT042508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2018/12/14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964767642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HIV19SF167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MT042536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2019/2/11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38895610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HIV19SF188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MT042553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2019/2/25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350649372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HIV19SF195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MT042559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2019/3/1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832868152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HIV19SF212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MT042574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2019/3/14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326639396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HIV19SF389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MT042720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2019/6/20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903397920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HIV19SF395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MT042725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2019/6/21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48782558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HIV19SF399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MT042727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2019/6/24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768996706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HIV19SF617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MT042366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2019/10/25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4147171491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HIV19SF628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2019/10/30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848629758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HIV19SF673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2019/11/18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372775416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HIV19SF684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2019/11/23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598109062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HIV21SF6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2021/1/4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621458379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2022/7/5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4154360086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HIV22SF297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2022/7/26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4287442390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HIV21SF121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2021/6/1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2968723389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HIV22SF37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2022/3/15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689213451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HIV23SF300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PV347423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2023/4/11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1286845055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PV347183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/>
                </a:tc>
                <a:extLst>
                  <a:ext uri="{0D108BD9-81ED-4DB2-BD59-A6C34878D82A}">
                    <a16:rowId xmlns:a16="http://schemas.microsoft.com/office/drawing/2014/main" val="3433228706"/>
                  </a:ext>
                </a:extLst>
              </a:tr>
              <a:tr h="1465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HIV23SF788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PV568842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2023/10/24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317" marR="4317" marT="43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132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554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751</Words>
  <Application>Microsoft Office PowerPoint</Application>
  <PresentationFormat>宽屏</PresentationFormat>
  <Paragraphs>739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jie ma</dc:creator>
  <cp:lastModifiedBy>jie ma</cp:lastModifiedBy>
  <cp:revision>6</cp:revision>
  <dcterms:created xsi:type="dcterms:W3CDTF">2025-04-28T08:25:04Z</dcterms:created>
  <dcterms:modified xsi:type="dcterms:W3CDTF">2025-05-07T00:48:51Z</dcterms:modified>
</cp:coreProperties>
</file>