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207EC-2B1D-4A0F-9B59-99E4238AD715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57D35-6992-4441-AA89-D867883D6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57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57D35-6992-4441-AA89-D867883D6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57D35-6992-4441-AA89-D867883D6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6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27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6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2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94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3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9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5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8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6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2D9A7-A2BE-4BBB-B3C2-2EABF2EC7EDC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136AC-3F78-4DBE-BA11-1ADF99ADD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9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48" y="517793"/>
            <a:ext cx="6686770" cy="6035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8088" y="2743200"/>
            <a:ext cx="1200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HERV-E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7249" y="1461220"/>
            <a:ext cx="1672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50bp DNA ladder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9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097" y="720490"/>
            <a:ext cx="4008729" cy="548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088" y="720490"/>
            <a:ext cx="4008730" cy="5486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7230" y="66321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19239" y="66321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27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</Words>
  <Application>Microsoft Office PowerPoint</Application>
  <PresentationFormat>Widescreen</PresentationFormat>
  <Paragraphs>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0061873535</dc:creator>
  <cp:lastModifiedBy>0061873535</cp:lastModifiedBy>
  <cp:revision>15</cp:revision>
  <dcterms:created xsi:type="dcterms:W3CDTF">2024-11-23T05:08:12Z</dcterms:created>
  <dcterms:modified xsi:type="dcterms:W3CDTF">2025-09-30T05:30:59Z</dcterms:modified>
</cp:coreProperties>
</file>