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CA960-6121-90B2-572A-2F1DA3B22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0D55A-400B-85AA-D167-26C0D4A3F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43E78-8B08-0204-553F-5E8CF7A1A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B32E7-35A4-8E43-16CF-F90F3D55D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6EAE-7FD2-8D6C-3E46-8B52B426D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4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AE84D-9769-D8AB-51AA-7E8302BD4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C083B0-545F-AAEF-DEE5-E76DCBE4B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40447-E4D8-BEB1-7C52-F4C34332A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A37F6-3EB7-5FFB-77F7-CBB8E2688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241D0-9F9E-D127-FC40-D111E04B6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5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6985B4-DA98-0870-4136-91BC5ABFCC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BD93D-93B7-AC61-E38C-AB37E1C26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5902E-86C6-438C-9530-E31FE727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4F33C-262F-0CC6-28EB-BA1E508FE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A339E-4923-B033-D00E-D1DDF7B68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0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F9FBE-8FAA-80E0-4B7D-ECA86AF7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9DA7F-B968-A279-1EB5-F1765FA25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48EFB-DE86-32A3-EDB7-0D927E83F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F48C0-8C33-8A20-86F8-06401E40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D0268-2515-1013-56C5-D25A80B99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9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EB0B5-AFF3-6B55-CCE2-0ABC357BE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618FB-C30D-F7D9-D832-BE68D1E0C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177CF-872F-BDC0-2972-D54097F41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DA65E-457F-45FF-C690-843A04F8D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7C734-437A-B286-3081-4FA59DB8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1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D8B27-3A72-C466-CB33-541A3F92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11CDB-0E81-7793-1EB8-6154D207B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0E0ED-86B4-E381-21AD-C7DB8F7D0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A373D3-20E2-9560-904C-4381B156C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ABA57-8214-7139-4D19-FC8D66111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9C0B8-ECF4-0B6C-D198-F3391F8D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D0818-748C-48FE-B89D-EA0972CBB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4578E-0AA8-32C9-D2F4-AD00251DD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38405-CDB5-69D2-9D79-19E0F3679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83338-1AB4-6484-15CA-15F1E4D9D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6A114-5EE1-FC5D-D1FF-3526FF6D97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9DFF1-E6AF-8A02-7BAB-087248791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EFB56E-A017-099A-072F-FE4CDEFB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8AD05-14BD-730E-8043-C314C2B47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65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DD100-0656-997D-28D3-E8E13E00A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D7AE34-F40B-8919-06BF-7E36F7F9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5AF995-85AF-E97B-CB0B-17394216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B7668-4CF1-9AF2-82C5-43B1F9D0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96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995503-E86C-7CF0-4861-4C1869B23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C43498-4AC0-E21C-B76C-26F8B06E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98C7C8-A8A8-96EF-6769-73C183D3D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97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B90C3-0256-9AD1-B9CB-8BC235510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58354-EC57-2483-BF47-8F56ADF3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CB32FF-D658-4B80-9425-AF8308BD2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76498-26AF-73D5-50DF-EC6C08BF7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FD28F-B2D9-1842-1A8D-55F6031A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67320-4208-A292-D023-9D817276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0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5F3FA-E95E-9256-1425-52139A8B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244D6-5CC5-DF8C-E80B-21AE0899C0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7B2901-B495-B2F4-DF4B-A7A937053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07640-BEFE-80D7-56E4-C7B15F2E3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2E7DD-E076-8C27-B6C5-3451ADA28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DAAE2-331E-1D6D-400F-F932AB10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5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155ADA-7121-5549-2369-1D5242FA0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3A8E0-CFFB-B465-E1B8-294FBCFA2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B905F-12A6-048C-2D8D-C011CD9B0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94B87-516C-4EB7-ACCE-E7AE08C4E3FA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49DEB-9966-680D-FC0B-5982E31BCB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3D08A-C027-A86C-AC17-D5FFE8EE0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E846D-19EE-43E7-9DCF-BB465C24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72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E6223ED-070E-4D33-8FA9-23B482FDD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72687"/>
            <a:ext cx="11551920" cy="611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8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89ED27C7-ED37-3FF5-D97B-5F1054078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65" y="346363"/>
            <a:ext cx="8927869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6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A7C634-AC85-3056-E4D5-EDE7C77D5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561109"/>
            <a:ext cx="11216640" cy="573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1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88960648-72D1-3B40-A457-96F789225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243" y="356062"/>
            <a:ext cx="8847513" cy="614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09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neriman eren</dc:creator>
  <cp:lastModifiedBy>neriman eren</cp:lastModifiedBy>
  <cp:revision>1</cp:revision>
  <dcterms:created xsi:type="dcterms:W3CDTF">2023-09-08T20:24:33Z</dcterms:created>
  <dcterms:modified xsi:type="dcterms:W3CDTF">2023-09-08T20:26:28Z</dcterms:modified>
</cp:coreProperties>
</file>