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7" r:id="rId2"/>
  </p:sldIdLst>
  <p:sldSz cx="6858000" cy="9144000" type="screen4x3"/>
  <p:notesSz cx="69850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53" autoAdjust="0"/>
    <p:restoredTop sz="94291" autoAdjust="0"/>
  </p:normalViewPr>
  <p:slideViewPr>
    <p:cSldViewPr>
      <p:cViewPr varScale="1">
        <p:scale>
          <a:sx n="84" d="100"/>
          <a:sy n="84" d="100"/>
        </p:scale>
        <p:origin x="2928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42"/>
    </p:cViewPr>
  </p:sorterViewPr>
  <p:notesViewPr>
    <p:cSldViewPr>
      <p:cViewPr varScale="1">
        <p:scale>
          <a:sx n="95" d="100"/>
          <a:sy n="95" d="100"/>
        </p:scale>
        <p:origin x="-4014" y="-90"/>
      </p:cViewPr>
      <p:guideLst>
        <p:guide orient="horz" pos="2920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7E9681-EF6E-443D-AD20-AB8EAFD34C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4DCF7-40DC-469D-BCC6-ED5555FCFE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6B58B9-7C8F-4BA3-9758-5BB9041CCE03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EF9D18-5B29-45A7-9A27-0A9A10EC51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9163" y="695325"/>
            <a:ext cx="2606675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DBFBC90-8C34-4DB5-A1A4-41536F23C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A0A6A-A45D-4F5E-AE54-658E8BE01B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058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DE421-49C6-417F-B16E-2F13AB73C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56050" y="8805863"/>
            <a:ext cx="3027363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DA0752-6B18-44EB-BEE1-E9083A4D4F1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B812A-48E5-49BC-80E9-0675F5EA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10625-5EC8-4D29-9026-46FCFC9D5661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3A00C-3F6F-4827-95F6-7A651334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D01C-BB21-4E4D-AFF5-6C85B735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A27DD-4CD3-4CBA-8DA9-F449D3553A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9293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CA2F5-DF6D-4070-8C20-5F2D701DD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B0E84-EED4-4B5A-BB18-35EFF9D89C4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A79F-312D-4499-9642-7BA3E23F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5C58B-A3DA-4DC3-BE46-AC15A724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3AF73-6466-463D-A769-577CAD3FC2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22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1E2DD-02C7-4A4F-9A8F-8620BB40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EB0A7-B52E-453E-8176-B0F5F48E5A9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F48F8-5696-493C-ACAE-C96BD30A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DB8C3-3574-46A9-A4FC-3ED222247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0B60E-36D8-4C10-A2E1-E70DB80F8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99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4DC778-91A1-4ED8-942B-FC8CF404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79885-4051-4760-AE20-DD283F81F802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44CD2A-46E7-4867-B243-D10A51544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6E993B-9DED-41CE-917A-65B4E472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7952B-3C50-4A52-BE36-DC43F6C31E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20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181BC8-27E7-4E91-A1CF-57256C51B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1E7A4-49BD-45BC-9871-02A5BCB44B97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1B863F-B867-4E79-91BC-D4769A385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93B4D0F-AAB4-4482-8B2A-3FA2F4E6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169E2-0EF9-4D0F-808D-455C3A5E20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04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77994D9-467C-4DA6-BAE6-14592C32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081EF-60A6-4EAE-BC12-020E57D0750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72DCA05-300A-4C95-8C3B-D91FBEADA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B09A9BF-94AC-41C7-B3BB-B439FC1A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6055F-9BC7-422F-9DB8-8C7134CDA2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79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2D3D224-BEF0-4A94-B976-FE44677F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297D3-59D5-4C54-BE71-5C0A5E073C75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D1125E-C50B-474F-B13A-69715597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CDA9005-8207-4CB5-AD0C-EB4C0CA0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E195B-15E4-47F9-AAD9-318A3584A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26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6B7EA9-6735-481B-8EF5-DA7AC388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B88E-463F-47E9-8572-5B9A1837A842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60148D-7F4E-4061-B60D-60D10643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64CA4D-963C-4254-B65D-24225FB2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0085E-E35B-418C-B2FA-ADF495EF74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48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B7DB92-A68E-43E3-BFFF-DC14EC29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DBAA7-70BA-43AE-84E8-ADC2D5DDBD4C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A82BE2-B420-4BDB-A107-1A5D9A53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309E75-E36D-4373-80A9-8E17D7BBA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22EB4-1912-422D-A991-386C724275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53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8D704-19A7-43E2-9E99-148F5C65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324E5-E87E-4CC7-98E8-4B79831EC6CF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62485-2E14-470C-A7E6-889D2726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1C3C2-C968-4F29-A772-8E2423A9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D5E43-12AC-4D9F-9B7D-98DEB55E98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762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C9D21-68BD-41B7-9542-B1B873663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8EDE8-96D2-419D-82B1-9B8B8300BFDD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94A7E-FED3-4EB5-9A18-787D0D3F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5DC79-39C2-40CD-A829-3C0AF0B1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CED1-A290-463D-ABEC-D006A5C0FD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06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B69C168-99B4-4F31-AD11-1DBECBAA8C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E1843CC-90C5-4A18-9157-07FBF5E28B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73CD2-63F0-4D65-9AF1-AB6D45695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831786-5D89-49F6-951E-93DD53A249FB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93193-3CD5-49E6-A644-26D6BAE3C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22106-3B9D-46B7-B83F-EA5F99AA0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DE80974-27FF-4BDF-B638-A70D8A350D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E34F2C-028B-47A9-B8AB-316616B83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874746"/>
            <a:ext cx="3051175" cy="2057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C795B7-D2BC-422E-80EF-5560F06E9DA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23" y="624298"/>
            <a:ext cx="1735242" cy="1364093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93933019-B978-4F20-B3CA-C07DBFA63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330" y="496854"/>
            <a:ext cx="303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CEB247E-0627-49FD-99AD-B35A9DA74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5611" y="533400"/>
            <a:ext cx="226524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u="sng" dirty="0">
                <a:latin typeface="Arial" panose="020B0604020202020204" pitchFamily="34" charset="0"/>
              </a:rPr>
              <a:t>Cyclin T1 expression (72 </a:t>
            </a:r>
            <a:r>
              <a:rPr lang="en-US" altLang="en-US" sz="1000" u="sng" dirty="0" err="1">
                <a:latin typeface="Arial" panose="020B0604020202020204" pitchFamily="34" charset="0"/>
              </a:rPr>
              <a:t>hrs</a:t>
            </a:r>
            <a:r>
              <a:rPr lang="en-US" altLang="en-US" sz="1000" u="sng" dirty="0">
                <a:latin typeface="Arial" panose="020B0604020202020204" pitchFamily="34" charset="0"/>
              </a:rPr>
              <a:t> </a:t>
            </a:r>
            <a:r>
              <a:rPr lang="en-US" altLang="en-US" sz="1000" u="sng" dirty="0" err="1">
                <a:latin typeface="Arial" panose="020B0604020202020204" pitchFamily="34" charset="0"/>
              </a:rPr>
              <a:t>Costim</a:t>
            </a:r>
            <a:r>
              <a:rPr lang="en-US" altLang="en-US" sz="1000" u="sng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CBE760F-9F51-44F6-BB62-FE17F0C47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8173" y="506379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24ABDDE-4E33-4A57-8A1E-C3A5E5B4E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59" y="186911"/>
            <a:ext cx="10486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Additional file 1</a:t>
            </a:r>
          </a:p>
        </p:txBody>
      </p:sp>
    </p:spTree>
    <p:extLst>
      <p:ext uri="{BB962C8B-B14F-4D97-AF65-F5344CB8AC3E}">
        <p14:creationId xmlns:p14="http://schemas.microsoft.com/office/powerpoint/2010/main" val="1460475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49922</TotalTime>
  <Words>13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Jacob Couturier</dc:creator>
  <cp:lastModifiedBy>lewis-lab</cp:lastModifiedBy>
  <cp:revision>2165</cp:revision>
  <cp:lastPrinted>2016-08-03T16:35:28Z</cp:lastPrinted>
  <dcterms:created xsi:type="dcterms:W3CDTF">2013-10-25T02:31:22Z</dcterms:created>
  <dcterms:modified xsi:type="dcterms:W3CDTF">2019-02-04T16:56:16Z</dcterms:modified>
</cp:coreProperties>
</file>