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7" d="100"/>
          <a:sy n="87" d="100"/>
        </p:scale>
        <p:origin x="27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5717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1813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7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484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316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960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245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6970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747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396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091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47CA5-BB0C-4CD0-B706-C439C4B280B1}" type="datetimeFigureOut">
              <a:rPr lang="en-CA" smtClean="0"/>
              <a:t>2019-08-26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3829D-3CEB-4718-8B95-96450D2486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797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585" y="581212"/>
            <a:ext cx="5938415" cy="868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03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21</cp:revision>
  <cp:lastPrinted>2019-08-26T21:14:55Z</cp:lastPrinted>
  <dcterms:created xsi:type="dcterms:W3CDTF">2019-08-23T23:05:11Z</dcterms:created>
  <dcterms:modified xsi:type="dcterms:W3CDTF">2019-08-26T22:45:48Z</dcterms:modified>
</cp:coreProperties>
</file>