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4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4720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700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799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646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880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0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27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221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5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401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014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92-12EE-4626-8D05-40A8916F784E}" type="datetimeFigureOut">
              <a:rPr lang="en-CA" smtClean="0"/>
              <a:t>2019-08-22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34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080" y="2935115"/>
            <a:ext cx="4145639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90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25</cp:revision>
  <dcterms:created xsi:type="dcterms:W3CDTF">2019-02-03T21:47:45Z</dcterms:created>
  <dcterms:modified xsi:type="dcterms:W3CDTF">2019-08-22T22:26:15Z</dcterms:modified>
</cp:coreProperties>
</file>