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40538" cy="504031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1728" y="-96"/>
      </p:cViewPr>
      <p:guideLst>
        <p:guide orient="horz" pos="1588"/>
        <p:guide pos="21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3040" y="1565765"/>
            <a:ext cx="5814458" cy="108040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6081" y="2856178"/>
            <a:ext cx="4788377" cy="12880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58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791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19543" y="291686"/>
            <a:ext cx="1154342" cy="6211719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6521" y="291686"/>
            <a:ext cx="3349014" cy="6211719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78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83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355" y="3238868"/>
            <a:ext cx="5814458" cy="1001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355" y="2136300"/>
            <a:ext cx="5814458" cy="110256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13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6521" y="1698773"/>
            <a:ext cx="2251677" cy="48046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2207" y="1698773"/>
            <a:ext cx="2251677" cy="480463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602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027" y="201846"/>
            <a:ext cx="6156485" cy="840052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027" y="1128237"/>
            <a:ext cx="3022425" cy="4701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027" y="1598433"/>
            <a:ext cx="3022425" cy="29040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74900" y="1128237"/>
            <a:ext cx="3023612" cy="4701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74900" y="1598433"/>
            <a:ext cx="3023612" cy="290401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15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495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44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027" y="200680"/>
            <a:ext cx="2250490" cy="8540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74461" y="200679"/>
            <a:ext cx="3824051" cy="43017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027" y="1054733"/>
            <a:ext cx="2250490" cy="34477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43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0793" y="3528219"/>
            <a:ext cx="4104323" cy="41652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0793" y="450361"/>
            <a:ext cx="4104323" cy="30241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0793" y="3944746"/>
            <a:ext cx="4104323" cy="5915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77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027" y="201846"/>
            <a:ext cx="6156485" cy="840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027" y="1176073"/>
            <a:ext cx="6156485" cy="3326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027" y="4671624"/>
            <a:ext cx="1596125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37184" y="4671624"/>
            <a:ext cx="2166170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02386" y="4671624"/>
            <a:ext cx="1596125" cy="268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15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-12698" y="0"/>
            <a:ext cx="16145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ehlersb\AppData\Local\Temp\1\7zEC8319D79\GHV_dpol_MCC_revis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" y="358094"/>
            <a:ext cx="6840538" cy="469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9589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Robert Koch-Institut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Ehlers, Bernhard</dc:creator>
  <cp:lastModifiedBy>Ehlers, Bernhard</cp:lastModifiedBy>
  <cp:revision>23</cp:revision>
  <dcterms:created xsi:type="dcterms:W3CDTF">2019-11-19T12:53:18Z</dcterms:created>
  <dcterms:modified xsi:type="dcterms:W3CDTF">2020-02-25T13:49:14Z</dcterms:modified>
</cp:coreProperties>
</file>