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300788" cy="4321175"/>
  <p:notesSz cx="6858000" cy="9144000"/>
  <p:defaultTextStyle>
    <a:defPPr>
      <a:defRPr lang="de-DE"/>
    </a:defPPr>
    <a:lvl1pPr marL="0" algn="l" defTabSz="5891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94574" algn="l" defTabSz="5891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589148" algn="l" defTabSz="5891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883722" algn="l" defTabSz="5891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178296" algn="l" defTabSz="5891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1472870" algn="l" defTabSz="5891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1767444" algn="l" defTabSz="5891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2062018" algn="l" defTabSz="5891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2356592" algn="l" defTabSz="58914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8" d="100"/>
          <a:sy n="158" d="100"/>
        </p:scale>
        <p:origin x="-1086" y="96"/>
      </p:cViewPr>
      <p:guideLst>
        <p:guide orient="horz" pos="1361"/>
        <p:guide pos="19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72559" y="1342366"/>
            <a:ext cx="5355670" cy="926252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945118" y="2448667"/>
            <a:ext cx="4410552" cy="11043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945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89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83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78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728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674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620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56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6585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2791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3426054" y="250068"/>
            <a:ext cx="1063258" cy="532544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36281" y="250068"/>
            <a:ext cx="3084761" cy="532544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2784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7830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7719" y="2776755"/>
            <a:ext cx="5355670" cy="858234"/>
          </a:xfrm>
        </p:spPr>
        <p:txBody>
          <a:bodyPr anchor="t"/>
          <a:lstStyle>
            <a:lvl1pPr algn="l">
              <a:defRPr sz="26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97719" y="1831500"/>
            <a:ext cx="5355670" cy="945257"/>
          </a:xfrm>
        </p:spPr>
        <p:txBody>
          <a:bodyPr anchor="b"/>
          <a:lstStyle>
            <a:lvl1pPr marL="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1pPr>
            <a:lvl2pPr marL="29457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589148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3pPr>
            <a:lvl4pPr marL="883722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178296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47287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767444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2062018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356592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7132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36280" y="1456398"/>
            <a:ext cx="2074010" cy="411912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415302" y="1456398"/>
            <a:ext cx="2074010" cy="411912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7602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5039" y="173047"/>
            <a:ext cx="5670710" cy="720196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15041" y="967265"/>
            <a:ext cx="2783943" cy="403109"/>
          </a:xfrm>
        </p:spPr>
        <p:txBody>
          <a:bodyPr anchor="b"/>
          <a:lstStyle>
            <a:lvl1pPr marL="0" indent="0">
              <a:buNone/>
              <a:defRPr sz="1500" b="1"/>
            </a:lvl1pPr>
            <a:lvl2pPr marL="294574" indent="0">
              <a:buNone/>
              <a:defRPr sz="1300" b="1"/>
            </a:lvl2pPr>
            <a:lvl3pPr marL="589148" indent="0">
              <a:buNone/>
              <a:defRPr sz="1200" b="1"/>
            </a:lvl3pPr>
            <a:lvl4pPr marL="883722" indent="0">
              <a:buNone/>
              <a:defRPr sz="1000" b="1"/>
            </a:lvl4pPr>
            <a:lvl5pPr marL="1178296" indent="0">
              <a:buNone/>
              <a:defRPr sz="1000" b="1"/>
            </a:lvl5pPr>
            <a:lvl6pPr marL="1472870" indent="0">
              <a:buNone/>
              <a:defRPr sz="1000" b="1"/>
            </a:lvl6pPr>
            <a:lvl7pPr marL="1767444" indent="0">
              <a:buNone/>
              <a:defRPr sz="1000" b="1"/>
            </a:lvl7pPr>
            <a:lvl8pPr marL="2062018" indent="0">
              <a:buNone/>
              <a:defRPr sz="1000" b="1"/>
            </a:lvl8pPr>
            <a:lvl9pPr marL="2356592" indent="0">
              <a:buNone/>
              <a:defRPr sz="10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15041" y="1370374"/>
            <a:ext cx="2783943" cy="2489677"/>
          </a:xfrm>
        </p:spPr>
        <p:txBody>
          <a:bodyPr/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200716" y="967265"/>
            <a:ext cx="2785035" cy="403109"/>
          </a:xfrm>
        </p:spPr>
        <p:txBody>
          <a:bodyPr anchor="b"/>
          <a:lstStyle>
            <a:lvl1pPr marL="0" indent="0">
              <a:buNone/>
              <a:defRPr sz="1500" b="1"/>
            </a:lvl1pPr>
            <a:lvl2pPr marL="294574" indent="0">
              <a:buNone/>
              <a:defRPr sz="1300" b="1"/>
            </a:lvl2pPr>
            <a:lvl3pPr marL="589148" indent="0">
              <a:buNone/>
              <a:defRPr sz="1200" b="1"/>
            </a:lvl3pPr>
            <a:lvl4pPr marL="883722" indent="0">
              <a:buNone/>
              <a:defRPr sz="1000" b="1"/>
            </a:lvl4pPr>
            <a:lvl5pPr marL="1178296" indent="0">
              <a:buNone/>
              <a:defRPr sz="1000" b="1"/>
            </a:lvl5pPr>
            <a:lvl6pPr marL="1472870" indent="0">
              <a:buNone/>
              <a:defRPr sz="1000" b="1"/>
            </a:lvl6pPr>
            <a:lvl7pPr marL="1767444" indent="0">
              <a:buNone/>
              <a:defRPr sz="1000" b="1"/>
            </a:lvl7pPr>
            <a:lvl8pPr marL="2062018" indent="0">
              <a:buNone/>
              <a:defRPr sz="1000" b="1"/>
            </a:lvl8pPr>
            <a:lvl9pPr marL="2356592" indent="0">
              <a:buNone/>
              <a:defRPr sz="10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200716" y="1370374"/>
            <a:ext cx="2785035" cy="2489677"/>
          </a:xfrm>
        </p:spPr>
        <p:txBody>
          <a:bodyPr/>
          <a:lstStyle>
            <a:lvl1pPr>
              <a:defRPr sz="1500"/>
            </a:lvl1pPr>
            <a:lvl2pPr>
              <a:defRPr sz="13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2152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4958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0441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5040" y="172048"/>
            <a:ext cx="2072916" cy="732199"/>
          </a:xfrm>
        </p:spPr>
        <p:txBody>
          <a:bodyPr anchor="b"/>
          <a:lstStyle>
            <a:lvl1pPr algn="l">
              <a:defRPr sz="13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463433" y="172048"/>
            <a:ext cx="3522316" cy="368800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15040" y="904246"/>
            <a:ext cx="2072916" cy="2955804"/>
          </a:xfrm>
        </p:spPr>
        <p:txBody>
          <a:bodyPr/>
          <a:lstStyle>
            <a:lvl1pPr marL="0" indent="0">
              <a:buNone/>
              <a:defRPr sz="900"/>
            </a:lvl1pPr>
            <a:lvl2pPr marL="294574" indent="0">
              <a:buNone/>
              <a:defRPr sz="800"/>
            </a:lvl2pPr>
            <a:lvl3pPr marL="589148" indent="0">
              <a:buNone/>
              <a:defRPr sz="600"/>
            </a:lvl3pPr>
            <a:lvl4pPr marL="883722" indent="0">
              <a:buNone/>
              <a:defRPr sz="600"/>
            </a:lvl4pPr>
            <a:lvl5pPr marL="1178296" indent="0">
              <a:buNone/>
              <a:defRPr sz="600"/>
            </a:lvl5pPr>
            <a:lvl6pPr marL="1472870" indent="0">
              <a:buNone/>
              <a:defRPr sz="600"/>
            </a:lvl6pPr>
            <a:lvl7pPr marL="1767444" indent="0">
              <a:buNone/>
              <a:defRPr sz="600"/>
            </a:lvl7pPr>
            <a:lvl8pPr marL="2062018" indent="0">
              <a:buNone/>
              <a:defRPr sz="600"/>
            </a:lvl8pPr>
            <a:lvl9pPr marL="2356592" indent="0">
              <a:buNone/>
              <a:defRPr sz="6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1437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35000" y="3024822"/>
            <a:ext cx="3780473" cy="357098"/>
          </a:xfrm>
        </p:spPr>
        <p:txBody>
          <a:bodyPr anchor="b"/>
          <a:lstStyle>
            <a:lvl1pPr algn="l">
              <a:defRPr sz="13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235000" y="386106"/>
            <a:ext cx="3780473" cy="2592705"/>
          </a:xfrm>
        </p:spPr>
        <p:txBody>
          <a:bodyPr/>
          <a:lstStyle>
            <a:lvl1pPr marL="0" indent="0">
              <a:buNone/>
              <a:defRPr sz="2100"/>
            </a:lvl1pPr>
            <a:lvl2pPr marL="294574" indent="0">
              <a:buNone/>
              <a:defRPr sz="1800"/>
            </a:lvl2pPr>
            <a:lvl3pPr marL="589148" indent="0">
              <a:buNone/>
              <a:defRPr sz="1500"/>
            </a:lvl3pPr>
            <a:lvl4pPr marL="883722" indent="0">
              <a:buNone/>
              <a:defRPr sz="1300"/>
            </a:lvl4pPr>
            <a:lvl5pPr marL="1178296" indent="0">
              <a:buNone/>
              <a:defRPr sz="1300"/>
            </a:lvl5pPr>
            <a:lvl6pPr marL="1472870" indent="0">
              <a:buNone/>
              <a:defRPr sz="1300"/>
            </a:lvl6pPr>
            <a:lvl7pPr marL="1767444" indent="0">
              <a:buNone/>
              <a:defRPr sz="1300"/>
            </a:lvl7pPr>
            <a:lvl8pPr marL="2062018" indent="0">
              <a:buNone/>
              <a:defRPr sz="1300"/>
            </a:lvl8pPr>
            <a:lvl9pPr marL="2356592" indent="0">
              <a:buNone/>
              <a:defRPr sz="13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235000" y="3381921"/>
            <a:ext cx="3780473" cy="507137"/>
          </a:xfrm>
        </p:spPr>
        <p:txBody>
          <a:bodyPr/>
          <a:lstStyle>
            <a:lvl1pPr marL="0" indent="0">
              <a:buNone/>
              <a:defRPr sz="900"/>
            </a:lvl1pPr>
            <a:lvl2pPr marL="294574" indent="0">
              <a:buNone/>
              <a:defRPr sz="800"/>
            </a:lvl2pPr>
            <a:lvl3pPr marL="589148" indent="0">
              <a:buNone/>
              <a:defRPr sz="600"/>
            </a:lvl3pPr>
            <a:lvl4pPr marL="883722" indent="0">
              <a:buNone/>
              <a:defRPr sz="600"/>
            </a:lvl4pPr>
            <a:lvl5pPr marL="1178296" indent="0">
              <a:buNone/>
              <a:defRPr sz="600"/>
            </a:lvl5pPr>
            <a:lvl6pPr marL="1472870" indent="0">
              <a:buNone/>
              <a:defRPr sz="600"/>
            </a:lvl6pPr>
            <a:lvl7pPr marL="1767444" indent="0">
              <a:buNone/>
              <a:defRPr sz="600"/>
            </a:lvl7pPr>
            <a:lvl8pPr marL="2062018" indent="0">
              <a:buNone/>
              <a:defRPr sz="600"/>
            </a:lvl8pPr>
            <a:lvl9pPr marL="2356592" indent="0">
              <a:buNone/>
              <a:defRPr sz="6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9771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15039" y="173047"/>
            <a:ext cx="5670710" cy="720196"/>
          </a:xfrm>
          <a:prstGeom prst="rect">
            <a:avLst/>
          </a:prstGeom>
        </p:spPr>
        <p:txBody>
          <a:bodyPr vert="horz" lIns="58915" tIns="29457" rIns="58915" bIns="29457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15039" y="1008274"/>
            <a:ext cx="5670710" cy="2851776"/>
          </a:xfrm>
          <a:prstGeom prst="rect">
            <a:avLst/>
          </a:prstGeom>
        </p:spPr>
        <p:txBody>
          <a:bodyPr vert="horz" lIns="58915" tIns="29457" rIns="58915" bIns="29457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15040" y="4005089"/>
            <a:ext cx="1470184" cy="230063"/>
          </a:xfrm>
          <a:prstGeom prst="rect">
            <a:avLst/>
          </a:prstGeom>
        </p:spPr>
        <p:txBody>
          <a:bodyPr vert="horz" lIns="58915" tIns="29457" rIns="58915" bIns="29457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152771" y="4005089"/>
            <a:ext cx="1995249" cy="230063"/>
          </a:xfrm>
          <a:prstGeom prst="rect">
            <a:avLst/>
          </a:prstGeom>
        </p:spPr>
        <p:txBody>
          <a:bodyPr vert="horz" lIns="58915" tIns="29457" rIns="58915" bIns="29457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515565" y="4005089"/>
            <a:ext cx="1470184" cy="230063"/>
          </a:xfrm>
          <a:prstGeom prst="rect">
            <a:avLst/>
          </a:prstGeom>
        </p:spPr>
        <p:txBody>
          <a:bodyPr vert="horz" lIns="58915" tIns="29457" rIns="58915" bIns="29457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415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89148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0930" indent="-220930" algn="l" defTabSz="58914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478683" indent="-184109" algn="l" defTabSz="589148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6435" indent="-147287" algn="l" defTabSz="589148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031009" indent="-147287" algn="l" defTabSz="589148" rtl="0" eaLnBrk="1" latinLnBrk="0" hangingPunct="1">
        <a:spcBef>
          <a:spcPct val="20000"/>
        </a:spcBef>
        <a:buFont typeface="Arial" panose="020B0604020202020204" pitchFamily="34" charset="0"/>
        <a:buChar char="–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583" indent="-147287" algn="l" defTabSz="589148" rtl="0" eaLnBrk="1" latinLnBrk="0" hangingPunct="1">
        <a:spcBef>
          <a:spcPct val="20000"/>
        </a:spcBef>
        <a:buFont typeface="Arial" panose="020B0604020202020204" pitchFamily="34" charset="0"/>
        <a:buChar char="»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20157" indent="-147287" algn="l" defTabSz="589148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14731" indent="-147287" algn="l" defTabSz="589148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09305" indent="-147287" algn="l" defTabSz="589148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03879" indent="-147287" algn="l" defTabSz="589148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58914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294574" algn="l" defTabSz="58914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589148" algn="l" defTabSz="58914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83722" algn="l" defTabSz="58914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178296" algn="l" defTabSz="58914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870" algn="l" defTabSz="58914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767444" algn="l" defTabSz="58914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062018" algn="l" defTabSz="58914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356592" algn="l" defTabSz="589148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0" y="107727"/>
            <a:ext cx="1604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Additional </a:t>
            </a:r>
            <a:r>
              <a:rPr lang="de-DE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file</a:t>
            </a:r>
            <a:r>
              <a:rPr lang="de-D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11</a:t>
            </a:r>
            <a:endParaRPr lang="de-D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ehlersb\AppData\Local\Temp\1\7zEC837A97A\GHV_gb_revisio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" y="467767"/>
            <a:ext cx="6300788" cy="4119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1958991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Benutzerdefiniert</PresentationFormat>
  <Paragraphs>1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</vt:lpstr>
      <vt:lpstr>PowerPoint-Präsentation</vt:lpstr>
    </vt:vector>
  </TitlesOfParts>
  <Company>Robert Koch-Institut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Ehlers, Bernhard</dc:creator>
  <cp:lastModifiedBy>Ehlers, Bernhard</cp:lastModifiedBy>
  <cp:revision>23</cp:revision>
  <dcterms:created xsi:type="dcterms:W3CDTF">2019-11-19T12:53:18Z</dcterms:created>
  <dcterms:modified xsi:type="dcterms:W3CDTF">2020-02-25T13:50:30Z</dcterms:modified>
</cp:coreProperties>
</file>