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6300788" cy="4140200"/>
  <p:notesSz cx="6858000" cy="9144000"/>
  <p:defaultTextStyle>
    <a:defPPr>
      <a:defRPr lang="de-DE"/>
    </a:defPPr>
    <a:lvl1pPr marL="0" algn="l" defTabSz="5989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299466" algn="l" defTabSz="5989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598932" algn="l" defTabSz="5989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898398" algn="l" defTabSz="5989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197864" algn="l" defTabSz="5989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1497330" algn="l" defTabSz="5989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1796796" algn="l" defTabSz="5989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2096262" algn="l" defTabSz="5989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2395728" algn="l" defTabSz="59893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65" d="100"/>
          <a:sy n="165" d="100"/>
        </p:scale>
        <p:origin x="-960" y="-102"/>
      </p:cViewPr>
      <p:guideLst>
        <p:guide orient="horz" pos="1304"/>
        <p:guide pos="198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72559" y="1286146"/>
            <a:ext cx="5355670" cy="887460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945118" y="2346114"/>
            <a:ext cx="4410552" cy="1058051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2994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5989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8983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1978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4973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7967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0962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3957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465859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227911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3426053" y="239596"/>
            <a:ext cx="1063258" cy="5102413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236282" y="239596"/>
            <a:ext cx="3084761" cy="5102413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2784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578301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97719" y="2660463"/>
            <a:ext cx="5355670" cy="822289"/>
          </a:xfrm>
        </p:spPr>
        <p:txBody>
          <a:bodyPr anchor="t"/>
          <a:lstStyle>
            <a:lvl1pPr algn="l">
              <a:defRPr sz="26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97719" y="1754794"/>
            <a:ext cx="5355670" cy="905669"/>
          </a:xfrm>
        </p:spPr>
        <p:txBody>
          <a:bodyPr anchor="b"/>
          <a:lstStyle>
            <a:lvl1pPr marL="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1pPr>
            <a:lvl2pPr marL="299466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598932" indent="0">
              <a:buNone/>
              <a:defRPr sz="1000">
                <a:solidFill>
                  <a:schemeClr val="tx1">
                    <a:tint val="75000"/>
                  </a:schemeClr>
                </a:solidFill>
              </a:defRPr>
            </a:lvl3pPr>
            <a:lvl4pPr marL="898398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4pPr>
            <a:lvl5pPr marL="1197864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5pPr>
            <a:lvl6pPr marL="1497330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6pPr>
            <a:lvl7pPr marL="1796796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7pPr>
            <a:lvl8pPr marL="2096262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8pPr>
            <a:lvl9pPr marL="2395728" indent="0">
              <a:buNone/>
              <a:defRPr sz="9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271323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236282" y="1395402"/>
            <a:ext cx="2074009" cy="394660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3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2415303" y="1395402"/>
            <a:ext cx="2074009" cy="3946607"/>
          </a:xfrm>
        </p:spPr>
        <p:txBody>
          <a:bodyPr/>
          <a:lstStyle>
            <a:lvl1pPr>
              <a:defRPr sz="1800"/>
            </a:lvl1pPr>
            <a:lvl2pPr>
              <a:defRPr sz="1600"/>
            </a:lvl2pPr>
            <a:lvl3pPr>
              <a:defRPr sz="13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976024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5042" y="165800"/>
            <a:ext cx="5670709" cy="690033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15040" y="926755"/>
            <a:ext cx="2783942" cy="386226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299466" indent="0">
              <a:buNone/>
              <a:defRPr sz="1300" b="1"/>
            </a:lvl2pPr>
            <a:lvl3pPr marL="598932" indent="0">
              <a:buNone/>
              <a:defRPr sz="1200" b="1"/>
            </a:lvl3pPr>
            <a:lvl4pPr marL="898398" indent="0">
              <a:buNone/>
              <a:defRPr sz="1000" b="1"/>
            </a:lvl4pPr>
            <a:lvl5pPr marL="1197864" indent="0">
              <a:buNone/>
              <a:defRPr sz="1000" b="1"/>
            </a:lvl5pPr>
            <a:lvl6pPr marL="1497330" indent="0">
              <a:buNone/>
              <a:defRPr sz="1000" b="1"/>
            </a:lvl6pPr>
            <a:lvl7pPr marL="1796796" indent="0">
              <a:buNone/>
              <a:defRPr sz="1000" b="1"/>
            </a:lvl7pPr>
            <a:lvl8pPr marL="2096262" indent="0">
              <a:buNone/>
              <a:defRPr sz="1000" b="1"/>
            </a:lvl8pPr>
            <a:lvl9pPr marL="2395728" indent="0">
              <a:buNone/>
              <a:defRPr sz="10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315040" y="1312981"/>
            <a:ext cx="2783942" cy="2385407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3200713" y="926755"/>
            <a:ext cx="2785036" cy="386226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299466" indent="0">
              <a:buNone/>
              <a:defRPr sz="1300" b="1"/>
            </a:lvl2pPr>
            <a:lvl3pPr marL="598932" indent="0">
              <a:buNone/>
              <a:defRPr sz="1200" b="1"/>
            </a:lvl3pPr>
            <a:lvl4pPr marL="898398" indent="0">
              <a:buNone/>
              <a:defRPr sz="1000" b="1"/>
            </a:lvl4pPr>
            <a:lvl5pPr marL="1197864" indent="0">
              <a:buNone/>
              <a:defRPr sz="1000" b="1"/>
            </a:lvl5pPr>
            <a:lvl6pPr marL="1497330" indent="0">
              <a:buNone/>
              <a:defRPr sz="1000" b="1"/>
            </a:lvl6pPr>
            <a:lvl7pPr marL="1796796" indent="0">
              <a:buNone/>
              <a:defRPr sz="1000" b="1"/>
            </a:lvl7pPr>
            <a:lvl8pPr marL="2096262" indent="0">
              <a:buNone/>
              <a:defRPr sz="1000" b="1"/>
            </a:lvl8pPr>
            <a:lvl9pPr marL="2395728" indent="0">
              <a:buNone/>
              <a:defRPr sz="10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3200713" y="1312981"/>
            <a:ext cx="2785036" cy="2385407"/>
          </a:xfrm>
        </p:spPr>
        <p:txBody>
          <a:bodyPr/>
          <a:lstStyle>
            <a:lvl1pPr>
              <a:defRPr sz="1600"/>
            </a:lvl1pPr>
            <a:lvl2pPr>
              <a:defRPr sz="1300"/>
            </a:lvl2pPr>
            <a:lvl3pPr>
              <a:defRPr sz="1200"/>
            </a:lvl3pPr>
            <a:lvl4pPr>
              <a:defRPr sz="1000"/>
            </a:lvl4pPr>
            <a:lvl5pPr>
              <a:defRPr sz="1000"/>
            </a:lvl5pPr>
            <a:lvl6pPr>
              <a:defRPr sz="1000"/>
            </a:lvl6pPr>
            <a:lvl7pPr>
              <a:defRPr sz="1000"/>
            </a:lvl7pPr>
            <a:lvl8pPr>
              <a:defRPr sz="1000"/>
            </a:lvl8pPr>
            <a:lvl9pPr>
              <a:defRPr sz="1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221524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9495837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804418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15040" y="164840"/>
            <a:ext cx="2072916" cy="701535"/>
          </a:xfrm>
        </p:spPr>
        <p:txBody>
          <a:bodyPr anchor="b"/>
          <a:lstStyle>
            <a:lvl1pPr algn="l">
              <a:defRPr sz="13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2463433" y="164843"/>
            <a:ext cx="3522316" cy="3533546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300"/>
            </a:lvl4pPr>
            <a:lvl5pPr>
              <a:defRPr sz="13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315040" y="866375"/>
            <a:ext cx="2072916" cy="2832012"/>
          </a:xfrm>
        </p:spPr>
        <p:txBody>
          <a:bodyPr/>
          <a:lstStyle>
            <a:lvl1pPr marL="0" indent="0">
              <a:buNone/>
              <a:defRPr sz="900"/>
            </a:lvl1pPr>
            <a:lvl2pPr marL="299466" indent="0">
              <a:buNone/>
              <a:defRPr sz="800"/>
            </a:lvl2pPr>
            <a:lvl3pPr marL="598932" indent="0">
              <a:buNone/>
              <a:defRPr sz="700"/>
            </a:lvl3pPr>
            <a:lvl4pPr marL="898398" indent="0">
              <a:buNone/>
              <a:defRPr sz="600"/>
            </a:lvl4pPr>
            <a:lvl5pPr marL="1197864" indent="0">
              <a:buNone/>
              <a:defRPr sz="600"/>
            </a:lvl5pPr>
            <a:lvl6pPr marL="1497330" indent="0">
              <a:buNone/>
              <a:defRPr sz="600"/>
            </a:lvl6pPr>
            <a:lvl7pPr marL="1796796" indent="0">
              <a:buNone/>
              <a:defRPr sz="600"/>
            </a:lvl7pPr>
            <a:lvl8pPr marL="2096262" indent="0">
              <a:buNone/>
              <a:defRPr sz="600"/>
            </a:lvl8pPr>
            <a:lvl9pPr marL="2395728" indent="0">
              <a:buNone/>
              <a:defRPr sz="6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814371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235000" y="2898141"/>
            <a:ext cx="3780473" cy="342141"/>
          </a:xfrm>
        </p:spPr>
        <p:txBody>
          <a:bodyPr anchor="b"/>
          <a:lstStyle>
            <a:lvl1pPr algn="l">
              <a:defRPr sz="13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235000" y="369935"/>
            <a:ext cx="3780473" cy="2484120"/>
          </a:xfrm>
        </p:spPr>
        <p:txBody>
          <a:bodyPr/>
          <a:lstStyle>
            <a:lvl1pPr marL="0" indent="0">
              <a:buNone/>
              <a:defRPr sz="2100"/>
            </a:lvl1pPr>
            <a:lvl2pPr marL="299466" indent="0">
              <a:buNone/>
              <a:defRPr sz="1800"/>
            </a:lvl2pPr>
            <a:lvl3pPr marL="598932" indent="0">
              <a:buNone/>
              <a:defRPr sz="1600"/>
            </a:lvl3pPr>
            <a:lvl4pPr marL="898398" indent="0">
              <a:buNone/>
              <a:defRPr sz="1300"/>
            </a:lvl4pPr>
            <a:lvl5pPr marL="1197864" indent="0">
              <a:buNone/>
              <a:defRPr sz="1300"/>
            </a:lvl5pPr>
            <a:lvl6pPr marL="1497330" indent="0">
              <a:buNone/>
              <a:defRPr sz="1300"/>
            </a:lvl6pPr>
            <a:lvl7pPr marL="1796796" indent="0">
              <a:buNone/>
              <a:defRPr sz="1300"/>
            </a:lvl7pPr>
            <a:lvl8pPr marL="2096262" indent="0">
              <a:buNone/>
              <a:defRPr sz="1300"/>
            </a:lvl8pPr>
            <a:lvl9pPr marL="2395728" indent="0">
              <a:buNone/>
              <a:defRPr sz="13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235000" y="3240282"/>
            <a:ext cx="3780473" cy="485899"/>
          </a:xfrm>
        </p:spPr>
        <p:txBody>
          <a:bodyPr/>
          <a:lstStyle>
            <a:lvl1pPr marL="0" indent="0">
              <a:buNone/>
              <a:defRPr sz="900"/>
            </a:lvl1pPr>
            <a:lvl2pPr marL="299466" indent="0">
              <a:buNone/>
              <a:defRPr sz="800"/>
            </a:lvl2pPr>
            <a:lvl3pPr marL="598932" indent="0">
              <a:buNone/>
              <a:defRPr sz="700"/>
            </a:lvl3pPr>
            <a:lvl4pPr marL="898398" indent="0">
              <a:buNone/>
              <a:defRPr sz="600"/>
            </a:lvl4pPr>
            <a:lvl5pPr marL="1197864" indent="0">
              <a:buNone/>
              <a:defRPr sz="600"/>
            </a:lvl5pPr>
            <a:lvl6pPr marL="1497330" indent="0">
              <a:buNone/>
              <a:defRPr sz="600"/>
            </a:lvl6pPr>
            <a:lvl7pPr marL="1796796" indent="0">
              <a:buNone/>
              <a:defRPr sz="600"/>
            </a:lvl7pPr>
            <a:lvl8pPr marL="2096262" indent="0">
              <a:buNone/>
              <a:defRPr sz="600"/>
            </a:lvl8pPr>
            <a:lvl9pPr marL="2395728" indent="0">
              <a:buNone/>
              <a:defRPr sz="6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397719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315042" y="165800"/>
            <a:ext cx="5670709" cy="690033"/>
          </a:xfrm>
          <a:prstGeom prst="rect">
            <a:avLst/>
          </a:prstGeom>
        </p:spPr>
        <p:txBody>
          <a:bodyPr vert="horz" lIns="59893" tIns="29947" rIns="59893" bIns="29947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315042" y="966047"/>
            <a:ext cx="5670709" cy="2732341"/>
          </a:xfrm>
          <a:prstGeom prst="rect">
            <a:avLst/>
          </a:prstGeom>
        </p:spPr>
        <p:txBody>
          <a:bodyPr vert="horz" lIns="59893" tIns="29947" rIns="59893" bIns="29947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315039" y="3837352"/>
            <a:ext cx="1470184" cy="220428"/>
          </a:xfrm>
          <a:prstGeom prst="rect">
            <a:avLst/>
          </a:prstGeom>
        </p:spPr>
        <p:txBody>
          <a:bodyPr vert="horz" lIns="59893" tIns="29947" rIns="59893" bIns="29947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602642-FC90-4C7D-A9A6-99B154BE9931}" type="datetimeFigureOut">
              <a:rPr lang="de-DE" smtClean="0"/>
              <a:t>25.02.2020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2152769" y="3837352"/>
            <a:ext cx="1995250" cy="220428"/>
          </a:xfrm>
          <a:prstGeom prst="rect">
            <a:avLst/>
          </a:prstGeom>
        </p:spPr>
        <p:txBody>
          <a:bodyPr vert="horz" lIns="59893" tIns="29947" rIns="59893" bIns="29947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4515565" y="3837352"/>
            <a:ext cx="1470184" cy="220428"/>
          </a:xfrm>
          <a:prstGeom prst="rect">
            <a:avLst/>
          </a:prstGeom>
        </p:spPr>
        <p:txBody>
          <a:bodyPr vert="horz" lIns="59893" tIns="29947" rIns="59893" bIns="29947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70A962-B96D-4A58-9DF3-058409A43C07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41587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598932" rtl="0" eaLnBrk="1" latinLnBrk="0" hangingPunct="1">
        <a:spcBef>
          <a:spcPct val="0"/>
        </a:spcBef>
        <a:buNone/>
        <a:defRPr sz="2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4600" indent="-224600" algn="l" defTabSz="598932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486632" indent="-187166" algn="l" defTabSz="598932" rtl="0" eaLnBrk="1" latinLnBrk="0" hangingPunct="1">
        <a:spcBef>
          <a:spcPct val="20000"/>
        </a:spcBef>
        <a:buFont typeface="Arial" panose="020B0604020202020204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748665" indent="-149733" algn="l" defTabSz="598932" rtl="0" eaLnBrk="1" latinLnBrk="0" hangingPunct="1">
        <a:spcBef>
          <a:spcPct val="200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48131" indent="-149733" algn="l" defTabSz="598932" rtl="0" eaLnBrk="1" latinLnBrk="0" hangingPunct="1">
        <a:spcBef>
          <a:spcPct val="20000"/>
        </a:spcBef>
        <a:buFont typeface="Arial" panose="020B0604020202020204" pitchFamily="34" charset="0"/>
        <a:buChar char="–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47597" indent="-149733" algn="l" defTabSz="598932" rtl="0" eaLnBrk="1" latinLnBrk="0" hangingPunct="1">
        <a:spcBef>
          <a:spcPct val="20000"/>
        </a:spcBef>
        <a:buFont typeface="Arial" panose="020B0604020202020204" pitchFamily="34" charset="0"/>
        <a:buChar char="»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47063" indent="-149733" algn="l" defTabSz="598932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46529" indent="-149733" algn="l" defTabSz="598932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45995" indent="-149733" algn="l" defTabSz="598932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545461" indent="-149733" algn="l" defTabSz="598932" rtl="0" eaLnBrk="1" latinLnBrk="0" hangingPunct="1">
        <a:spcBef>
          <a:spcPct val="20000"/>
        </a:spcBef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598932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299466" algn="l" defTabSz="598932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598932" algn="l" defTabSz="598932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898398" algn="l" defTabSz="598932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197864" algn="l" defTabSz="598932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497330" algn="l" defTabSz="598932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796796" algn="l" defTabSz="598932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096262" algn="l" defTabSz="598932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395728" algn="l" defTabSz="598932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feld 8"/>
          <p:cNvSpPr txBox="1"/>
          <p:nvPr/>
        </p:nvSpPr>
        <p:spPr>
          <a:xfrm>
            <a:off x="26261" y="-217"/>
            <a:ext cx="161454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de-DE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sz="1400" b="1" dirty="0" smtClean="0">
                <a:latin typeface="Arial" panose="020B0604020202020204" pitchFamily="34" charset="0"/>
                <a:cs typeface="Arial" panose="020B0604020202020204" pitchFamily="34" charset="0"/>
              </a:rPr>
              <a:t>Additional </a:t>
            </a:r>
            <a:r>
              <a:rPr lang="de-DE" sz="1400" b="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file</a:t>
            </a:r>
            <a:r>
              <a:rPr lang="de-DE" sz="1400" b="1" smtClean="0">
                <a:latin typeface="Arial" panose="020B0604020202020204" pitchFamily="34" charset="0"/>
                <a:cs typeface="Arial" panose="020B0604020202020204" pitchFamily="34" charset="0"/>
              </a:rPr>
              <a:t> 12</a:t>
            </a:r>
            <a:endParaRPr lang="de-DE" sz="1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C:\Users\ehlersb\AppData\Local\Temp\1\7zEC837E2AA\GHV_gb_MCC_revision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5" y="242753"/>
            <a:ext cx="6300788" cy="39176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41958991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</Words>
  <Application>Microsoft Office PowerPoint</Application>
  <PresentationFormat>Benutzerdefiniert</PresentationFormat>
  <Paragraphs>1</Paragraphs>
  <Slides>1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2" baseType="lpstr">
      <vt:lpstr>Larissa</vt:lpstr>
      <vt:lpstr>PowerPoint-Präsentation</vt:lpstr>
    </vt:vector>
  </TitlesOfParts>
  <Company>Robert Koch-Institut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Ehlers, Bernhard</dc:creator>
  <cp:lastModifiedBy>Ehlers, Bernhard</cp:lastModifiedBy>
  <cp:revision>24</cp:revision>
  <dcterms:created xsi:type="dcterms:W3CDTF">2019-11-19T12:53:18Z</dcterms:created>
  <dcterms:modified xsi:type="dcterms:W3CDTF">2020-02-25T13:51:05Z</dcterms:modified>
</cp:coreProperties>
</file>