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2430" y="-10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ACB5B-DAA9-4AFB-8D0E-4B130A418685}" type="datetimeFigureOut">
              <a:rPr lang="de-DE" smtClean="0"/>
              <a:t>21.01.2020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8A87-070F-48B4-A4D5-840548BEB0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0099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ACB5B-DAA9-4AFB-8D0E-4B130A418685}" type="datetimeFigureOut">
              <a:rPr lang="de-DE" smtClean="0"/>
              <a:t>21.01.2020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8A87-070F-48B4-A4D5-840548BEB0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9122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ACB5B-DAA9-4AFB-8D0E-4B130A418685}" type="datetimeFigureOut">
              <a:rPr lang="de-DE" smtClean="0"/>
              <a:t>21.01.2020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8A87-070F-48B4-A4D5-840548BEB0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0780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ACB5B-DAA9-4AFB-8D0E-4B130A418685}" type="datetimeFigureOut">
              <a:rPr lang="de-DE" smtClean="0"/>
              <a:t>21.01.2020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8A87-070F-48B4-A4D5-840548BEB0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1841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ACB5B-DAA9-4AFB-8D0E-4B130A418685}" type="datetimeFigureOut">
              <a:rPr lang="de-DE" smtClean="0"/>
              <a:t>21.01.2020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8A87-070F-48B4-A4D5-840548BEB0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1907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ACB5B-DAA9-4AFB-8D0E-4B130A418685}" type="datetimeFigureOut">
              <a:rPr lang="de-DE" smtClean="0"/>
              <a:t>21.01.2020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8A87-070F-48B4-A4D5-840548BEB0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2271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ACB5B-DAA9-4AFB-8D0E-4B130A418685}" type="datetimeFigureOut">
              <a:rPr lang="de-DE" smtClean="0"/>
              <a:t>21.01.2020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8A87-070F-48B4-A4D5-840548BEB0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8735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ACB5B-DAA9-4AFB-8D0E-4B130A418685}" type="datetimeFigureOut">
              <a:rPr lang="de-DE" smtClean="0"/>
              <a:t>21.01.2020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8A87-070F-48B4-A4D5-840548BEB0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8937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ACB5B-DAA9-4AFB-8D0E-4B130A418685}" type="datetimeFigureOut">
              <a:rPr lang="de-DE" smtClean="0"/>
              <a:t>21.01.2020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8A87-070F-48B4-A4D5-840548BEB0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7864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ACB5B-DAA9-4AFB-8D0E-4B130A418685}" type="datetimeFigureOut">
              <a:rPr lang="de-DE" smtClean="0"/>
              <a:t>21.01.2020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8A87-070F-48B4-A4D5-840548BEB0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711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ACB5B-DAA9-4AFB-8D0E-4B130A418685}" type="datetimeFigureOut">
              <a:rPr lang="de-DE" smtClean="0"/>
              <a:t>21.01.2020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8A87-070F-48B4-A4D5-840548BEB0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2377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EACB5B-DAA9-4AFB-8D0E-4B130A418685}" type="datetimeFigureOut">
              <a:rPr lang="de-DE" smtClean="0"/>
              <a:t>21.01.2020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678A87-070F-48B4-A4D5-840548BEB0D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1141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746" y="827584"/>
            <a:ext cx="4941168" cy="3851205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696746" y="306835"/>
            <a:ext cx="15151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Additional </a:t>
            </a:r>
            <a:r>
              <a:rPr lang="de-DE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file</a:t>
            </a:r>
            <a:r>
              <a:rPr lang="de-D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endParaRPr lang="de-D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6307427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Bildschirmpräsentation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</vt:lpstr>
      <vt:lpstr>PowerPoint-Präsentation</vt:lpstr>
    </vt:vector>
  </TitlesOfParts>
  <Company>Robert Koch-Institut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Schulze, Vanessa</dc:creator>
  <cp:lastModifiedBy>Ehlers, Bernhard</cp:lastModifiedBy>
  <cp:revision>8</cp:revision>
  <dcterms:created xsi:type="dcterms:W3CDTF">2019-11-08T12:08:04Z</dcterms:created>
  <dcterms:modified xsi:type="dcterms:W3CDTF">2020-01-21T11:57:35Z</dcterms:modified>
</cp:coreProperties>
</file>