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86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482" y="60"/>
      </p:cViewPr>
      <p:guideLst>
        <p:guide orient="horz" pos="2880"/>
        <p:guide pos="14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629C-34C9-4F5A-8855-191F231818E9}" type="datetimeFigureOut">
              <a:rPr lang="de-DE" smtClean="0"/>
              <a:t>27.02.2020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5518-74A0-41EE-ACB9-EB173D35B3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2401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629C-34C9-4F5A-8855-191F231818E9}" type="datetimeFigureOut">
              <a:rPr lang="de-DE" smtClean="0"/>
              <a:t>27.02.2020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5518-74A0-41EE-ACB9-EB173D35B3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107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629C-34C9-4F5A-8855-191F231818E9}" type="datetimeFigureOut">
              <a:rPr lang="de-DE" smtClean="0"/>
              <a:t>27.02.2020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5518-74A0-41EE-ACB9-EB173D35B3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688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629C-34C9-4F5A-8855-191F231818E9}" type="datetimeFigureOut">
              <a:rPr lang="de-DE" smtClean="0"/>
              <a:t>27.02.2020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5518-74A0-41EE-ACB9-EB173D35B3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9543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629C-34C9-4F5A-8855-191F231818E9}" type="datetimeFigureOut">
              <a:rPr lang="de-DE" smtClean="0"/>
              <a:t>27.02.2020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5518-74A0-41EE-ACB9-EB173D35B3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0523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629C-34C9-4F5A-8855-191F231818E9}" type="datetimeFigureOut">
              <a:rPr lang="de-DE" smtClean="0"/>
              <a:t>27.02.2020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5518-74A0-41EE-ACB9-EB173D35B3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304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629C-34C9-4F5A-8855-191F231818E9}" type="datetimeFigureOut">
              <a:rPr lang="de-DE" smtClean="0"/>
              <a:t>27.02.2020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5518-74A0-41EE-ACB9-EB173D35B3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6654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629C-34C9-4F5A-8855-191F231818E9}" type="datetimeFigureOut">
              <a:rPr lang="de-DE" smtClean="0"/>
              <a:t>27.02.2020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5518-74A0-41EE-ACB9-EB173D35B3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6611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629C-34C9-4F5A-8855-191F231818E9}" type="datetimeFigureOut">
              <a:rPr lang="de-DE" smtClean="0"/>
              <a:t>27.02.2020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5518-74A0-41EE-ACB9-EB173D35B3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0384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629C-34C9-4F5A-8855-191F231818E9}" type="datetimeFigureOut">
              <a:rPr lang="de-DE" smtClean="0"/>
              <a:t>27.02.2020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5518-74A0-41EE-ACB9-EB173D35B3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505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0629C-34C9-4F5A-8855-191F231818E9}" type="datetimeFigureOut">
              <a:rPr lang="de-DE" smtClean="0"/>
              <a:t>27.02.2020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15518-74A0-41EE-ACB9-EB173D35B3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6647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90629C-34C9-4F5A-8855-191F231818E9}" type="datetimeFigureOut">
              <a:rPr lang="de-DE" smtClean="0"/>
              <a:t>27.02.2020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15518-74A0-41EE-ACB9-EB173D35B3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4627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pieren 19"/>
          <p:cNvGrpSpPr/>
          <p:nvPr/>
        </p:nvGrpSpPr>
        <p:grpSpPr>
          <a:xfrm>
            <a:off x="269100" y="1695217"/>
            <a:ext cx="6240973" cy="2347638"/>
            <a:chOff x="395464" y="4775548"/>
            <a:chExt cx="6648019" cy="2927304"/>
          </a:xfrm>
        </p:grpSpPr>
        <p:cxnSp>
          <p:nvCxnSpPr>
            <p:cNvPr id="25" name="Gerade Verbindung 7"/>
            <p:cNvCxnSpPr>
              <a:cxnSpLocks noChangeShapeType="1"/>
            </p:cNvCxnSpPr>
            <p:nvPr/>
          </p:nvCxnSpPr>
          <p:spPr bwMode="auto">
            <a:xfrm>
              <a:off x="2538480" y="5252145"/>
              <a:ext cx="306784" cy="0"/>
            </a:xfrm>
            <a:prstGeom prst="line">
              <a:avLst/>
            </a:prstGeom>
            <a:noFill/>
            <a:ln w="76200" cap="rnd" algn="ctr">
              <a:solidFill>
                <a:srgbClr val="00B0F0"/>
              </a:solidFill>
              <a:round/>
              <a:headEnd type="none" w="lg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pic>
          <p:nvPicPr>
            <p:cNvPr id="26" name="Grafik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464" y="4775548"/>
              <a:ext cx="6356643" cy="328959"/>
            </a:xfrm>
            <a:prstGeom prst="rect">
              <a:avLst/>
            </a:prstGeom>
          </p:spPr>
        </p:pic>
        <p:sp>
          <p:nvSpPr>
            <p:cNvPr id="27" name="Textfeld 26"/>
            <p:cNvSpPr txBox="1"/>
            <p:nvPr/>
          </p:nvSpPr>
          <p:spPr>
            <a:xfrm>
              <a:off x="1976386" y="5265671"/>
              <a:ext cx="1920724" cy="3453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err="1">
                  <a:solidFill>
                    <a:srgbClr val="0070C0"/>
                  </a:solidFill>
                </a:rPr>
                <a:t>product</a:t>
              </a:r>
              <a:r>
                <a:rPr lang="de-DE" sz="1200" dirty="0">
                  <a:solidFill>
                    <a:srgbClr val="0070C0"/>
                  </a:solidFill>
                </a:rPr>
                <a:t> </a:t>
              </a:r>
              <a:r>
                <a:rPr lang="de-DE" sz="1200" dirty="0" err="1" smtClean="0">
                  <a:solidFill>
                    <a:srgbClr val="0070C0"/>
                  </a:solidFill>
                </a:rPr>
                <a:t>of</a:t>
              </a:r>
              <a:r>
                <a:rPr lang="de-DE" sz="1200" dirty="0" smtClean="0">
                  <a:solidFill>
                    <a:srgbClr val="0070C0"/>
                  </a:solidFill>
                </a:rPr>
                <a:t> </a:t>
              </a:r>
              <a:r>
                <a:rPr lang="de-DE" sz="1200" dirty="0" err="1" smtClean="0">
                  <a:solidFill>
                    <a:srgbClr val="0070C0"/>
                  </a:solidFill>
                </a:rPr>
                <a:t>generic</a:t>
              </a:r>
              <a:r>
                <a:rPr lang="de-DE" sz="1200" dirty="0" smtClean="0">
                  <a:solidFill>
                    <a:srgbClr val="0070C0"/>
                  </a:solidFill>
                </a:rPr>
                <a:t> </a:t>
              </a:r>
              <a:r>
                <a:rPr lang="de-DE" sz="1200" dirty="0" err="1">
                  <a:solidFill>
                    <a:srgbClr val="0070C0"/>
                  </a:solidFill>
                </a:rPr>
                <a:t>gB</a:t>
              </a:r>
              <a:r>
                <a:rPr lang="de-DE" sz="1200" dirty="0">
                  <a:solidFill>
                    <a:srgbClr val="0070C0"/>
                  </a:solidFill>
                </a:rPr>
                <a:t> </a:t>
              </a:r>
              <a:r>
                <a:rPr lang="de-DE" sz="1200" dirty="0" smtClean="0">
                  <a:solidFill>
                    <a:srgbClr val="0070C0"/>
                  </a:solidFill>
                </a:rPr>
                <a:t>PCR</a:t>
              </a:r>
              <a:endParaRPr lang="de-DE" sz="1200" dirty="0">
                <a:solidFill>
                  <a:srgbClr val="0070C0"/>
                </a:solidFill>
              </a:endParaRPr>
            </a:p>
          </p:txBody>
        </p:sp>
        <p:sp>
          <p:nvSpPr>
            <p:cNvPr id="28" name="Textfeld 27"/>
            <p:cNvSpPr txBox="1"/>
            <p:nvPr/>
          </p:nvSpPr>
          <p:spPr>
            <a:xfrm>
              <a:off x="4554691" y="5265672"/>
              <a:ext cx="198907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err="1">
                  <a:solidFill>
                    <a:srgbClr val="9933FF"/>
                  </a:solidFill>
                </a:rPr>
                <a:t>product</a:t>
              </a:r>
              <a:r>
                <a:rPr lang="de-DE" sz="1200" dirty="0">
                  <a:solidFill>
                    <a:srgbClr val="9933FF"/>
                  </a:solidFill>
                </a:rPr>
                <a:t> </a:t>
              </a:r>
              <a:r>
                <a:rPr lang="de-DE" sz="1200" dirty="0" err="1">
                  <a:solidFill>
                    <a:srgbClr val="9933FF"/>
                  </a:solidFill>
                </a:rPr>
                <a:t>of</a:t>
              </a:r>
              <a:r>
                <a:rPr lang="de-DE" sz="1200" dirty="0">
                  <a:solidFill>
                    <a:srgbClr val="9933FF"/>
                  </a:solidFill>
                </a:rPr>
                <a:t> </a:t>
              </a:r>
              <a:r>
                <a:rPr lang="de-DE" sz="1200" dirty="0" err="1">
                  <a:solidFill>
                    <a:srgbClr val="9933FF"/>
                  </a:solidFill>
                </a:rPr>
                <a:t>generic</a:t>
              </a:r>
              <a:r>
                <a:rPr lang="de-DE" sz="1200" dirty="0">
                  <a:solidFill>
                    <a:srgbClr val="9933FF"/>
                  </a:solidFill>
                </a:rPr>
                <a:t> </a:t>
              </a:r>
              <a:r>
                <a:rPr lang="de-DE" sz="1200" dirty="0" smtClean="0">
                  <a:solidFill>
                    <a:srgbClr val="9933FF"/>
                  </a:solidFill>
                </a:rPr>
                <a:t>DPOL PCR</a:t>
              </a:r>
              <a:endParaRPr lang="de-DE" sz="1200" dirty="0">
                <a:solidFill>
                  <a:srgbClr val="9933FF"/>
                </a:solidFill>
              </a:endParaRPr>
            </a:p>
          </p:txBody>
        </p:sp>
        <p:sp>
          <p:nvSpPr>
            <p:cNvPr id="29" name="Textfeld 28"/>
            <p:cNvSpPr txBox="1"/>
            <p:nvPr/>
          </p:nvSpPr>
          <p:spPr>
            <a:xfrm>
              <a:off x="2934480" y="6736233"/>
              <a:ext cx="252697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 dirty="0" err="1">
                  <a:solidFill>
                    <a:srgbClr val="CC0000"/>
                  </a:solidFill>
                </a:rPr>
                <a:t>product</a:t>
              </a:r>
              <a:r>
                <a:rPr lang="de-DE" sz="1200" dirty="0">
                  <a:solidFill>
                    <a:srgbClr val="CC0000"/>
                  </a:solidFill>
                </a:rPr>
                <a:t> </a:t>
              </a:r>
              <a:r>
                <a:rPr lang="de-DE" sz="1200" dirty="0" smtClean="0">
                  <a:solidFill>
                    <a:srgbClr val="CC0000"/>
                  </a:solidFill>
                </a:rPr>
                <a:t> </a:t>
              </a:r>
              <a:r>
                <a:rPr lang="de-DE" sz="1200" dirty="0" err="1" smtClean="0">
                  <a:solidFill>
                    <a:srgbClr val="CC0000"/>
                  </a:solidFill>
                </a:rPr>
                <a:t>of</a:t>
              </a:r>
              <a:r>
                <a:rPr lang="de-DE" sz="1200" dirty="0" smtClean="0">
                  <a:solidFill>
                    <a:srgbClr val="CC0000"/>
                  </a:solidFill>
                </a:rPr>
                <a:t> </a:t>
              </a:r>
              <a:r>
                <a:rPr lang="de-DE" sz="1200" dirty="0" err="1" smtClean="0">
                  <a:solidFill>
                    <a:srgbClr val="CC0000"/>
                  </a:solidFill>
                </a:rPr>
                <a:t>specific</a:t>
              </a:r>
              <a:r>
                <a:rPr lang="de-DE" sz="1200" dirty="0" smtClean="0">
                  <a:solidFill>
                    <a:srgbClr val="CC0000"/>
                  </a:solidFill>
                </a:rPr>
                <a:t> </a:t>
              </a:r>
              <a:r>
                <a:rPr lang="de-DE" sz="1200" dirty="0" err="1" smtClean="0">
                  <a:solidFill>
                    <a:srgbClr val="CC0000"/>
                  </a:solidFill>
                </a:rPr>
                <a:t>long-distance</a:t>
              </a:r>
              <a:r>
                <a:rPr lang="de-DE" sz="1200" dirty="0" smtClean="0">
                  <a:solidFill>
                    <a:srgbClr val="CC0000"/>
                  </a:solidFill>
                </a:rPr>
                <a:t> PCR</a:t>
              </a:r>
              <a:endParaRPr lang="de-DE" sz="1200" dirty="0">
                <a:solidFill>
                  <a:srgbClr val="CC0000"/>
                </a:solidFill>
              </a:endParaRPr>
            </a:p>
          </p:txBody>
        </p:sp>
        <p:cxnSp>
          <p:nvCxnSpPr>
            <p:cNvPr id="30" name="Gerade Verbindung 7"/>
            <p:cNvCxnSpPr>
              <a:cxnSpLocks noChangeShapeType="1"/>
            </p:cNvCxnSpPr>
            <p:nvPr/>
          </p:nvCxnSpPr>
          <p:spPr bwMode="auto">
            <a:xfrm>
              <a:off x="5360400" y="5252145"/>
              <a:ext cx="268436" cy="0"/>
            </a:xfrm>
            <a:prstGeom prst="line">
              <a:avLst/>
            </a:prstGeom>
            <a:noFill/>
            <a:ln w="76200" cap="rnd" algn="ctr">
              <a:solidFill>
                <a:srgbClr val="B24CB4"/>
              </a:solidFill>
              <a:round/>
              <a:headEnd type="none" w="lg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1" name="Gerade Verbindung 7"/>
            <p:cNvCxnSpPr>
              <a:cxnSpLocks noChangeShapeType="1"/>
            </p:cNvCxnSpPr>
            <p:nvPr/>
          </p:nvCxnSpPr>
          <p:spPr bwMode="auto">
            <a:xfrm>
              <a:off x="2736480" y="6691111"/>
              <a:ext cx="2815041" cy="0"/>
            </a:xfrm>
            <a:prstGeom prst="line">
              <a:avLst/>
            </a:prstGeom>
            <a:noFill/>
            <a:ln w="76200" cap="rnd" algn="ctr">
              <a:solidFill>
                <a:srgbClr val="D53929"/>
              </a:solidFill>
              <a:round/>
              <a:headEnd type="none" w="lg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7"/>
            <p:cNvCxnSpPr>
              <a:cxnSpLocks noChangeShapeType="1"/>
            </p:cNvCxnSpPr>
            <p:nvPr/>
          </p:nvCxnSpPr>
          <p:spPr bwMode="auto">
            <a:xfrm flipV="1">
              <a:off x="4988730" y="5669008"/>
              <a:ext cx="571349" cy="10358"/>
            </a:xfrm>
            <a:prstGeom prst="line">
              <a:avLst/>
            </a:prstGeom>
            <a:noFill/>
            <a:ln w="76200" cap="rnd" algn="ctr">
              <a:solidFill>
                <a:srgbClr val="00B050"/>
              </a:solidFill>
              <a:round/>
              <a:headEnd type="none" w="lg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4" name="Textfeld 33"/>
            <p:cNvSpPr txBox="1"/>
            <p:nvPr/>
          </p:nvSpPr>
          <p:spPr>
            <a:xfrm>
              <a:off x="4554691" y="5679366"/>
              <a:ext cx="2268860" cy="34539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de-DE" sz="1200" dirty="0" err="1">
                  <a:solidFill>
                    <a:srgbClr val="2A864D"/>
                  </a:solidFill>
                </a:rPr>
                <a:t>product</a:t>
              </a:r>
              <a:r>
                <a:rPr lang="de-DE" sz="1200" dirty="0">
                  <a:solidFill>
                    <a:srgbClr val="2A864D"/>
                  </a:solidFill>
                </a:rPr>
                <a:t> </a:t>
              </a:r>
              <a:r>
                <a:rPr lang="de-DE" sz="1200" dirty="0" err="1">
                  <a:solidFill>
                    <a:srgbClr val="2A864D"/>
                  </a:solidFill>
                </a:rPr>
                <a:t>of</a:t>
              </a:r>
              <a:r>
                <a:rPr lang="de-DE" sz="1200" dirty="0">
                  <a:solidFill>
                    <a:srgbClr val="2A864D"/>
                  </a:solidFill>
                </a:rPr>
                <a:t> </a:t>
              </a:r>
              <a:r>
                <a:rPr lang="de-DE" sz="1200" dirty="0" err="1" smtClean="0">
                  <a:solidFill>
                    <a:srgbClr val="2A864D"/>
                  </a:solidFill>
                </a:rPr>
                <a:t>extended</a:t>
              </a:r>
              <a:r>
                <a:rPr lang="de-DE" sz="1200" dirty="0" smtClean="0">
                  <a:solidFill>
                    <a:srgbClr val="2A864D"/>
                  </a:solidFill>
                </a:rPr>
                <a:t> DPOL PCR</a:t>
              </a:r>
              <a:endParaRPr lang="de-DE" sz="1200" dirty="0">
                <a:solidFill>
                  <a:srgbClr val="2A864D"/>
                </a:solidFill>
              </a:endParaRPr>
            </a:p>
          </p:txBody>
        </p:sp>
        <p:cxnSp>
          <p:nvCxnSpPr>
            <p:cNvPr id="35" name="Gerade Verbindung 7"/>
            <p:cNvCxnSpPr>
              <a:cxnSpLocks noChangeShapeType="1"/>
            </p:cNvCxnSpPr>
            <p:nvPr/>
          </p:nvCxnSpPr>
          <p:spPr bwMode="auto">
            <a:xfrm flipV="1">
              <a:off x="2565417" y="7282594"/>
              <a:ext cx="3106186" cy="2597"/>
            </a:xfrm>
            <a:prstGeom prst="line">
              <a:avLst/>
            </a:prstGeom>
            <a:noFill/>
            <a:ln w="76200" cap="rnd" algn="ctr">
              <a:solidFill>
                <a:schemeClr val="tx1"/>
              </a:solidFill>
              <a:round/>
              <a:headEnd type="none" w="lg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7"/>
            <p:cNvCxnSpPr>
              <a:cxnSpLocks noChangeShapeType="1"/>
            </p:cNvCxnSpPr>
            <p:nvPr/>
          </p:nvCxnSpPr>
          <p:spPr bwMode="auto">
            <a:xfrm>
              <a:off x="4988730" y="6207742"/>
              <a:ext cx="686743" cy="0"/>
            </a:xfrm>
            <a:prstGeom prst="line">
              <a:avLst/>
            </a:prstGeom>
            <a:noFill/>
            <a:ln w="76200" cap="rnd" algn="ctr">
              <a:solidFill>
                <a:schemeClr val="tx1"/>
              </a:solidFill>
              <a:round/>
              <a:headEnd type="none" w="lg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7" name="Textfeld 36"/>
            <p:cNvSpPr txBox="1"/>
            <p:nvPr/>
          </p:nvSpPr>
          <p:spPr>
            <a:xfrm>
              <a:off x="4554690" y="6257518"/>
              <a:ext cx="2488793" cy="3453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de-DE" sz="1200" dirty="0" err="1" smtClean="0"/>
                <a:t>contiguous</a:t>
              </a:r>
              <a:r>
                <a:rPr lang="de-DE" sz="1200" dirty="0" smtClean="0"/>
                <a:t> </a:t>
              </a:r>
              <a:r>
                <a:rPr lang="de-DE" sz="1200" dirty="0" err="1" smtClean="0"/>
                <a:t>sequence</a:t>
              </a:r>
              <a:r>
                <a:rPr lang="de-DE" sz="1200" dirty="0" smtClean="0"/>
                <a:t> (0.4-0.5 </a:t>
              </a:r>
              <a:r>
                <a:rPr lang="de-DE" sz="1200" dirty="0" err="1" smtClean="0"/>
                <a:t>kbp</a:t>
              </a:r>
              <a:r>
                <a:rPr lang="de-DE" sz="1200" dirty="0" smtClean="0"/>
                <a:t>)</a:t>
              </a:r>
              <a:endParaRPr lang="de-DE" sz="1200" dirty="0"/>
            </a:p>
          </p:txBody>
        </p:sp>
        <p:sp>
          <p:nvSpPr>
            <p:cNvPr id="38" name="Textfeld 37"/>
            <p:cNvSpPr txBox="1"/>
            <p:nvPr/>
          </p:nvSpPr>
          <p:spPr>
            <a:xfrm>
              <a:off x="2882709" y="7357458"/>
              <a:ext cx="2598692" cy="3453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de-DE" sz="1200" dirty="0" err="1" smtClean="0"/>
                <a:t>contiguous</a:t>
              </a:r>
              <a:r>
                <a:rPr lang="de-DE" sz="1200" dirty="0" smtClean="0"/>
                <a:t> </a:t>
              </a:r>
              <a:r>
                <a:rPr lang="de-DE" sz="1200" dirty="0" err="1" smtClean="0"/>
                <a:t>sequence</a:t>
              </a:r>
              <a:r>
                <a:rPr lang="de-DE" sz="1200" dirty="0" smtClean="0"/>
                <a:t> (</a:t>
              </a:r>
              <a:r>
                <a:rPr lang="de-DE" sz="1200" dirty="0" err="1" smtClean="0"/>
                <a:t>appr</a:t>
              </a:r>
              <a:r>
                <a:rPr lang="de-DE" sz="1200" dirty="0" smtClean="0"/>
                <a:t>. 3.3 </a:t>
              </a:r>
              <a:r>
                <a:rPr lang="de-DE" sz="1200" dirty="0" err="1" smtClean="0"/>
                <a:t>kbp</a:t>
              </a:r>
              <a:r>
                <a:rPr lang="de-DE" sz="1200" dirty="0" smtClean="0"/>
                <a:t>)</a:t>
              </a:r>
              <a:endParaRPr lang="de-DE" sz="1200" dirty="0"/>
            </a:p>
          </p:txBody>
        </p:sp>
      </p:grpSp>
      <p:cxnSp>
        <p:nvCxnSpPr>
          <p:cNvPr id="21" name="Gerade Verbindung 20"/>
          <p:cNvCxnSpPr/>
          <p:nvPr/>
        </p:nvCxnSpPr>
        <p:spPr>
          <a:xfrm>
            <a:off x="315601" y="1623894"/>
            <a:ext cx="0" cy="86614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21"/>
          <p:cNvCxnSpPr/>
          <p:nvPr/>
        </p:nvCxnSpPr>
        <p:spPr>
          <a:xfrm>
            <a:off x="6159067" y="1623894"/>
            <a:ext cx="0" cy="86614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feld 22"/>
          <p:cNvSpPr txBox="1"/>
          <p:nvPr/>
        </p:nvSpPr>
        <p:spPr>
          <a:xfrm>
            <a:off x="198071" y="1438459"/>
            <a:ext cx="235059" cy="1974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/>
              <a:t>1</a:t>
            </a:r>
            <a:endParaRPr lang="de-DE" sz="1000" dirty="0"/>
          </a:p>
        </p:txBody>
      </p:sp>
      <p:sp>
        <p:nvSpPr>
          <p:cNvPr id="24" name="Textfeld 23"/>
          <p:cNvSpPr txBox="1"/>
          <p:nvPr/>
        </p:nvSpPr>
        <p:spPr>
          <a:xfrm>
            <a:off x="5543570" y="1426947"/>
            <a:ext cx="10839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err="1" smtClean="0"/>
              <a:t>approx</a:t>
            </a:r>
            <a:r>
              <a:rPr lang="de-DE" sz="1000" dirty="0" smtClean="0"/>
              <a:t>. </a:t>
            </a:r>
            <a:r>
              <a:rPr lang="de-DE" sz="1000" dirty="0" smtClean="0"/>
              <a:t>5.5 (</a:t>
            </a:r>
            <a:r>
              <a:rPr lang="de-DE" sz="1000" dirty="0" err="1" smtClean="0"/>
              <a:t>kbp</a:t>
            </a:r>
            <a:r>
              <a:rPr lang="de-DE" sz="1000" dirty="0" smtClean="0"/>
              <a:t>)</a:t>
            </a:r>
            <a:endParaRPr lang="de-DE" sz="1000" dirty="0"/>
          </a:p>
        </p:txBody>
      </p:sp>
      <p:sp>
        <p:nvSpPr>
          <p:cNvPr id="32" name="Textfeld 2"/>
          <p:cNvSpPr txBox="1"/>
          <p:nvPr/>
        </p:nvSpPr>
        <p:spPr>
          <a:xfrm>
            <a:off x="269100" y="755576"/>
            <a:ext cx="15151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Additional </a:t>
            </a:r>
            <a:r>
              <a:rPr lang="de-DE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file</a:t>
            </a:r>
            <a:r>
              <a:rPr lang="de-D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endParaRPr lang="de-D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19820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</Words>
  <Application>Microsoft Office PowerPoint</Application>
  <PresentationFormat>Bildschirmpräsentation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Company>Robert Koch-Institut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Schulze, Vanessa</dc:creator>
  <cp:lastModifiedBy>Ehlers, Bernhard</cp:lastModifiedBy>
  <cp:revision>12</cp:revision>
  <dcterms:created xsi:type="dcterms:W3CDTF">2019-11-08T12:09:59Z</dcterms:created>
  <dcterms:modified xsi:type="dcterms:W3CDTF">2020-02-27T11:36:37Z</dcterms:modified>
</cp:coreProperties>
</file>