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580063" cy="9001125"/>
  <p:notesSz cx="6858000" cy="9144000"/>
  <p:defaultTextStyle>
    <a:defPPr>
      <a:defRPr lang="en-US"/>
    </a:defPPr>
    <a:lvl1pPr marL="0" algn="l" defTabSz="4221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22178" algn="l" defTabSz="4221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44357" algn="l" defTabSz="4221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66535" algn="l" defTabSz="4221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88714" algn="l" defTabSz="4221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10892" algn="l" defTabSz="4221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33071" algn="l" defTabSz="4221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55249" algn="l" defTabSz="4221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77428" algn="l" defTabSz="4221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667" autoAdjust="0"/>
    <p:restoredTop sz="94660"/>
  </p:normalViewPr>
  <p:slideViewPr>
    <p:cSldViewPr snapToGrid="0">
      <p:cViewPr varScale="1">
        <p:scale>
          <a:sx n="80" d="100"/>
          <a:sy n="80" d="100"/>
        </p:scale>
        <p:origin x="-3462" y="-102"/>
      </p:cViewPr>
      <p:guideLst>
        <p:guide orient="horz" pos="2835"/>
        <p:guide pos="17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505" y="1473102"/>
            <a:ext cx="4743054" cy="3133724"/>
          </a:xfrm>
        </p:spPr>
        <p:txBody>
          <a:bodyPr anchor="b"/>
          <a:lstStyle>
            <a:lvl1pPr algn="ctr">
              <a:defRPr sz="4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7509" y="4727677"/>
            <a:ext cx="4185047" cy="2173187"/>
          </a:xfrm>
        </p:spPr>
        <p:txBody>
          <a:bodyPr/>
          <a:lstStyle>
            <a:lvl1pPr marL="0" indent="0" algn="ctr">
              <a:buNone/>
              <a:defRPr sz="1700"/>
            </a:lvl1pPr>
            <a:lvl2pPr marL="316634" indent="0" algn="ctr">
              <a:buNone/>
              <a:defRPr sz="1400"/>
            </a:lvl2pPr>
            <a:lvl3pPr marL="633268" indent="0" algn="ctr">
              <a:buNone/>
              <a:defRPr sz="1200"/>
            </a:lvl3pPr>
            <a:lvl4pPr marL="949902" indent="0" algn="ctr">
              <a:buNone/>
              <a:defRPr sz="1100"/>
            </a:lvl4pPr>
            <a:lvl5pPr marL="1266535" indent="0" algn="ctr">
              <a:buNone/>
              <a:defRPr sz="1100"/>
            </a:lvl5pPr>
            <a:lvl6pPr marL="1583169" indent="0" algn="ctr">
              <a:buNone/>
              <a:defRPr sz="1100"/>
            </a:lvl6pPr>
            <a:lvl7pPr marL="1899803" indent="0" algn="ctr">
              <a:buNone/>
              <a:defRPr sz="1100"/>
            </a:lvl7pPr>
            <a:lvl8pPr marL="2216437" indent="0" algn="ctr">
              <a:buNone/>
              <a:defRPr sz="1100"/>
            </a:lvl8pPr>
            <a:lvl9pPr marL="2533071" indent="0" algn="ctr">
              <a:buNone/>
              <a:defRPr sz="11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E11C-0A06-408A-8CB5-A3BE7B7D9EE5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82C2-982C-4FFC-8FAD-D6D722F3FB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067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E11C-0A06-408A-8CB5-A3BE7B7D9EE5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82C2-982C-4FFC-8FAD-D6D722F3FB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72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93233" y="479229"/>
            <a:ext cx="1203201" cy="762803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3632" y="479229"/>
            <a:ext cx="3539852" cy="7628037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E11C-0A06-408A-8CB5-A3BE7B7D9EE5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82C2-982C-4FFC-8FAD-D6D722F3FB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98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E11C-0A06-408A-8CB5-A3BE7B7D9EE5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82C2-982C-4FFC-8FAD-D6D722F3FB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390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727" y="2244035"/>
            <a:ext cx="4812804" cy="3744217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727" y="6023674"/>
            <a:ext cx="4812804" cy="1968996"/>
          </a:xfrm>
        </p:spPr>
        <p:txBody>
          <a:bodyPr/>
          <a:lstStyle>
            <a:lvl1pPr marL="0" indent="0">
              <a:buNone/>
              <a:defRPr sz="1700">
                <a:solidFill>
                  <a:schemeClr val="tx1"/>
                </a:solidFill>
              </a:defRPr>
            </a:lvl1pPr>
            <a:lvl2pPr marL="3166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332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94990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26653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58316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189980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21643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53307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E11C-0A06-408A-8CB5-A3BE7B7D9EE5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82C2-982C-4FFC-8FAD-D6D722F3FB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621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3630" y="2396135"/>
            <a:ext cx="2371527" cy="5711131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24908" y="2396135"/>
            <a:ext cx="2371527" cy="5711131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E11C-0A06-408A-8CB5-A3BE7B7D9EE5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82C2-982C-4FFC-8FAD-D6D722F3FB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2960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361" y="479231"/>
            <a:ext cx="4812804" cy="1739801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357" y="2206527"/>
            <a:ext cx="2360628" cy="1081384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6634" indent="0">
              <a:buNone/>
              <a:defRPr sz="1400" b="1"/>
            </a:lvl2pPr>
            <a:lvl3pPr marL="633268" indent="0">
              <a:buNone/>
              <a:defRPr sz="1200" b="1"/>
            </a:lvl3pPr>
            <a:lvl4pPr marL="949902" indent="0">
              <a:buNone/>
              <a:defRPr sz="1100" b="1"/>
            </a:lvl4pPr>
            <a:lvl5pPr marL="1266535" indent="0">
              <a:buNone/>
              <a:defRPr sz="1100" b="1"/>
            </a:lvl5pPr>
            <a:lvl6pPr marL="1583169" indent="0">
              <a:buNone/>
              <a:defRPr sz="1100" b="1"/>
            </a:lvl6pPr>
            <a:lvl7pPr marL="1899803" indent="0">
              <a:buNone/>
              <a:defRPr sz="1100" b="1"/>
            </a:lvl7pPr>
            <a:lvl8pPr marL="2216437" indent="0">
              <a:buNone/>
              <a:defRPr sz="1100" b="1"/>
            </a:lvl8pPr>
            <a:lvl9pPr marL="2533071" indent="0">
              <a:buNone/>
              <a:defRPr sz="11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4357" y="3287913"/>
            <a:ext cx="2360628" cy="483602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24910" y="2206527"/>
            <a:ext cx="2372253" cy="1081384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6634" indent="0">
              <a:buNone/>
              <a:defRPr sz="1400" b="1"/>
            </a:lvl2pPr>
            <a:lvl3pPr marL="633268" indent="0">
              <a:buNone/>
              <a:defRPr sz="1200" b="1"/>
            </a:lvl3pPr>
            <a:lvl4pPr marL="949902" indent="0">
              <a:buNone/>
              <a:defRPr sz="1100" b="1"/>
            </a:lvl4pPr>
            <a:lvl5pPr marL="1266535" indent="0">
              <a:buNone/>
              <a:defRPr sz="1100" b="1"/>
            </a:lvl5pPr>
            <a:lvl6pPr marL="1583169" indent="0">
              <a:buNone/>
              <a:defRPr sz="1100" b="1"/>
            </a:lvl6pPr>
            <a:lvl7pPr marL="1899803" indent="0">
              <a:buNone/>
              <a:defRPr sz="1100" b="1"/>
            </a:lvl7pPr>
            <a:lvl8pPr marL="2216437" indent="0">
              <a:buNone/>
              <a:defRPr sz="1100" b="1"/>
            </a:lvl8pPr>
            <a:lvl9pPr marL="2533071" indent="0">
              <a:buNone/>
              <a:defRPr sz="11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24910" y="3287913"/>
            <a:ext cx="2372253" cy="483602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E11C-0A06-408A-8CB5-A3BE7B7D9EE5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82C2-982C-4FFC-8FAD-D6D722F3FB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696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E11C-0A06-408A-8CB5-A3BE7B7D9EE5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82C2-982C-4FFC-8FAD-D6D722F3FB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588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E11C-0A06-408A-8CB5-A3BE7B7D9EE5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82C2-982C-4FFC-8FAD-D6D722F3FB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591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357" y="600077"/>
            <a:ext cx="1799716" cy="2100263"/>
          </a:xfrm>
        </p:spPr>
        <p:txBody>
          <a:bodyPr anchor="b"/>
          <a:lstStyle>
            <a:lvl1pPr>
              <a:defRPr sz="2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2257" y="1295998"/>
            <a:ext cx="2824907" cy="6396632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4357" y="2700341"/>
            <a:ext cx="1799716" cy="5002709"/>
          </a:xfrm>
        </p:spPr>
        <p:txBody>
          <a:bodyPr/>
          <a:lstStyle>
            <a:lvl1pPr marL="0" indent="0">
              <a:buNone/>
              <a:defRPr sz="1100"/>
            </a:lvl1pPr>
            <a:lvl2pPr marL="316634" indent="0">
              <a:buNone/>
              <a:defRPr sz="1000"/>
            </a:lvl2pPr>
            <a:lvl3pPr marL="633268" indent="0">
              <a:buNone/>
              <a:defRPr sz="800"/>
            </a:lvl3pPr>
            <a:lvl4pPr marL="949902" indent="0">
              <a:buNone/>
              <a:defRPr sz="700"/>
            </a:lvl4pPr>
            <a:lvl5pPr marL="1266535" indent="0">
              <a:buNone/>
              <a:defRPr sz="700"/>
            </a:lvl5pPr>
            <a:lvl6pPr marL="1583169" indent="0">
              <a:buNone/>
              <a:defRPr sz="700"/>
            </a:lvl6pPr>
            <a:lvl7pPr marL="1899803" indent="0">
              <a:buNone/>
              <a:defRPr sz="700"/>
            </a:lvl7pPr>
            <a:lvl8pPr marL="2216437" indent="0">
              <a:buNone/>
              <a:defRPr sz="700"/>
            </a:lvl8pPr>
            <a:lvl9pPr marL="2533071" indent="0">
              <a:buNone/>
              <a:defRPr sz="7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E11C-0A06-408A-8CB5-A3BE7B7D9EE5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82C2-982C-4FFC-8FAD-D6D722F3FB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95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357" y="600077"/>
            <a:ext cx="1799716" cy="2100263"/>
          </a:xfrm>
        </p:spPr>
        <p:txBody>
          <a:bodyPr anchor="b"/>
          <a:lstStyle>
            <a:lvl1pPr>
              <a:defRPr sz="2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72257" y="1295998"/>
            <a:ext cx="2824907" cy="6396632"/>
          </a:xfrm>
        </p:spPr>
        <p:txBody>
          <a:bodyPr anchor="t"/>
          <a:lstStyle>
            <a:lvl1pPr marL="0" indent="0">
              <a:buNone/>
              <a:defRPr sz="2200"/>
            </a:lvl1pPr>
            <a:lvl2pPr marL="316634" indent="0">
              <a:buNone/>
              <a:defRPr sz="1900"/>
            </a:lvl2pPr>
            <a:lvl3pPr marL="633268" indent="0">
              <a:buNone/>
              <a:defRPr sz="1700"/>
            </a:lvl3pPr>
            <a:lvl4pPr marL="949902" indent="0">
              <a:buNone/>
              <a:defRPr sz="1400"/>
            </a:lvl4pPr>
            <a:lvl5pPr marL="1266535" indent="0">
              <a:buNone/>
              <a:defRPr sz="1400"/>
            </a:lvl5pPr>
            <a:lvl6pPr marL="1583169" indent="0">
              <a:buNone/>
              <a:defRPr sz="1400"/>
            </a:lvl6pPr>
            <a:lvl7pPr marL="1899803" indent="0">
              <a:buNone/>
              <a:defRPr sz="1400"/>
            </a:lvl7pPr>
            <a:lvl8pPr marL="2216437" indent="0">
              <a:buNone/>
              <a:defRPr sz="1400"/>
            </a:lvl8pPr>
            <a:lvl9pPr marL="2533071" indent="0">
              <a:buNone/>
              <a:defRPr sz="14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4357" y="2700341"/>
            <a:ext cx="1799716" cy="5002709"/>
          </a:xfrm>
        </p:spPr>
        <p:txBody>
          <a:bodyPr/>
          <a:lstStyle>
            <a:lvl1pPr marL="0" indent="0">
              <a:buNone/>
              <a:defRPr sz="1100"/>
            </a:lvl1pPr>
            <a:lvl2pPr marL="316634" indent="0">
              <a:buNone/>
              <a:defRPr sz="1000"/>
            </a:lvl2pPr>
            <a:lvl3pPr marL="633268" indent="0">
              <a:buNone/>
              <a:defRPr sz="800"/>
            </a:lvl3pPr>
            <a:lvl4pPr marL="949902" indent="0">
              <a:buNone/>
              <a:defRPr sz="700"/>
            </a:lvl4pPr>
            <a:lvl5pPr marL="1266535" indent="0">
              <a:buNone/>
              <a:defRPr sz="700"/>
            </a:lvl5pPr>
            <a:lvl6pPr marL="1583169" indent="0">
              <a:buNone/>
              <a:defRPr sz="700"/>
            </a:lvl6pPr>
            <a:lvl7pPr marL="1899803" indent="0">
              <a:buNone/>
              <a:defRPr sz="700"/>
            </a:lvl7pPr>
            <a:lvl8pPr marL="2216437" indent="0">
              <a:buNone/>
              <a:defRPr sz="700"/>
            </a:lvl8pPr>
            <a:lvl9pPr marL="2533071" indent="0">
              <a:buNone/>
              <a:defRPr sz="7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E11C-0A06-408A-8CB5-A3BE7B7D9EE5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82C2-982C-4FFC-8FAD-D6D722F3FB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881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3633" y="479231"/>
            <a:ext cx="4812804" cy="1739801"/>
          </a:xfrm>
          <a:prstGeom prst="rect">
            <a:avLst/>
          </a:prstGeom>
        </p:spPr>
        <p:txBody>
          <a:bodyPr vert="horz" lIns="84436" tIns="42218" rIns="84436" bIns="42218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3633" y="2396135"/>
            <a:ext cx="4812804" cy="5711131"/>
          </a:xfrm>
          <a:prstGeom prst="rect">
            <a:avLst/>
          </a:prstGeom>
        </p:spPr>
        <p:txBody>
          <a:bodyPr vert="horz" lIns="84436" tIns="42218" rIns="84436" bIns="42218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3630" y="8342715"/>
            <a:ext cx="1255514" cy="479227"/>
          </a:xfrm>
          <a:prstGeom prst="rect">
            <a:avLst/>
          </a:prstGeom>
        </p:spPr>
        <p:txBody>
          <a:bodyPr vert="horz" lIns="84436" tIns="42218" rIns="84436" bIns="42218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2E11C-0A06-408A-8CB5-A3BE7B7D9EE5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48400" y="8342715"/>
            <a:ext cx="1883271" cy="479227"/>
          </a:xfrm>
          <a:prstGeom prst="rect">
            <a:avLst/>
          </a:prstGeom>
        </p:spPr>
        <p:txBody>
          <a:bodyPr vert="horz" lIns="84436" tIns="42218" rIns="84436" bIns="42218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40920" y="8342715"/>
            <a:ext cx="1255514" cy="479227"/>
          </a:xfrm>
          <a:prstGeom prst="rect">
            <a:avLst/>
          </a:prstGeom>
        </p:spPr>
        <p:txBody>
          <a:bodyPr vert="horz" lIns="84436" tIns="42218" rIns="84436" bIns="42218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982C2-982C-4FFC-8FAD-D6D722F3FB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630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33268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8317" indent="-158317" algn="l" defTabSz="633268" rtl="0" eaLnBrk="1" latinLnBrk="0" hangingPunct="1">
        <a:lnSpc>
          <a:spcPct val="90000"/>
        </a:lnSpc>
        <a:spcBef>
          <a:spcPts val="693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4951" indent="-158317" algn="l" defTabSz="63326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791585" indent="-158317" algn="l" defTabSz="63326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08219" indent="-158317" algn="l" defTabSz="63326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424852" indent="-158317" algn="l" defTabSz="63326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741486" indent="-158317" algn="l" defTabSz="63326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058120" indent="-158317" algn="l" defTabSz="63326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374754" indent="-158317" algn="l" defTabSz="63326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691388" indent="-158317" algn="l" defTabSz="63326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326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16634" algn="l" defTabSz="63326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33268" algn="l" defTabSz="63326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49902" algn="l" defTabSz="63326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66535" algn="l" defTabSz="63326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83169" algn="l" defTabSz="63326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803" algn="l" defTabSz="63326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16437" algn="l" defTabSz="63326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33071" algn="l" defTabSz="63326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/>
          <p:nvPr/>
        </p:nvSpPr>
        <p:spPr>
          <a:xfrm>
            <a:off x="0" y="94361"/>
            <a:ext cx="1515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  <a:r>
              <a:rPr lang="de-DE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endParaRPr 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ehlersb\AppData\Local\Temp\1\7zEC83627D0\squi_pyv_ltag_mcc_revisi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09" y="380903"/>
            <a:ext cx="5117416" cy="8620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653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Benutzerdefiniert</PresentationFormat>
  <Paragraphs>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</vt:lpstr>
      <vt:lpstr>PowerPoint-Präsentation</vt:lpstr>
    </vt:vector>
  </TitlesOfParts>
  <Company>Friedrich-Loeffler-Institut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Schulze, Vanessa</dc:creator>
  <cp:lastModifiedBy>Ehlers, Bernhard</cp:lastModifiedBy>
  <cp:revision>17</cp:revision>
  <dcterms:created xsi:type="dcterms:W3CDTF">2019-10-02T05:43:28Z</dcterms:created>
  <dcterms:modified xsi:type="dcterms:W3CDTF">2020-02-25T13:40:07Z</dcterms:modified>
</cp:coreProperties>
</file>