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7200900"/>
  <p:notesSz cx="6858000" cy="9144000"/>
  <p:defaultTextStyle>
    <a:defPPr>
      <a:defRPr lang="en-US"/>
    </a:defPPr>
    <a:lvl1pPr marL="0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73075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46150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19226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492301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865376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38451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11526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2984602" algn="l" defTabSz="37307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2580" y="-84"/>
      </p:cViewPr>
      <p:guideLst>
        <p:guide orient="horz" pos="2268"/>
        <p:guide pos="17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178481"/>
            <a:ext cx="4590574" cy="2506980"/>
          </a:xfrm>
        </p:spPr>
        <p:txBody>
          <a:bodyPr anchor="b"/>
          <a:lstStyle>
            <a:lvl1pPr algn="ctr">
              <a:defRPr sz="37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3782140"/>
            <a:ext cx="4050506" cy="1738550"/>
          </a:xfrm>
        </p:spPr>
        <p:txBody>
          <a:bodyPr/>
          <a:lstStyle>
            <a:lvl1pPr marL="0" indent="0" algn="ctr">
              <a:buNone/>
              <a:defRPr sz="1500"/>
            </a:lvl1pPr>
            <a:lvl2pPr marL="279806" indent="0" algn="ctr">
              <a:buNone/>
              <a:defRPr sz="1200"/>
            </a:lvl2pPr>
            <a:lvl3pPr marL="559613" indent="0" algn="ctr">
              <a:buNone/>
              <a:defRPr sz="1100"/>
            </a:lvl3pPr>
            <a:lvl4pPr marL="839419" indent="0" algn="ctr">
              <a:buNone/>
              <a:defRPr sz="1000"/>
            </a:lvl4pPr>
            <a:lvl5pPr marL="1119226" indent="0" algn="ctr">
              <a:buNone/>
              <a:defRPr sz="1000"/>
            </a:lvl5pPr>
            <a:lvl6pPr marL="1399032" indent="0" algn="ctr">
              <a:buNone/>
              <a:defRPr sz="1000"/>
            </a:lvl6pPr>
            <a:lvl7pPr marL="1678838" indent="0" algn="ctr">
              <a:buNone/>
              <a:defRPr sz="1000"/>
            </a:lvl7pPr>
            <a:lvl8pPr marL="1958645" indent="0" algn="ctr">
              <a:buNone/>
              <a:defRPr sz="1000"/>
            </a:lvl8pPr>
            <a:lvl9pPr marL="2238451" indent="0" algn="ctr">
              <a:buNone/>
              <a:defRPr sz="10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85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19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9" y="383382"/>
            <a:ext cx="1164520" cy="610243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8" y="383382"/>
            <a:ext cx="3426053" cy="6102430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93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70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6" y="1795227"/>
            <a:ext cx="4658082" cy="2995374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6" y="4818939"/>
            <a:ext cx="4658082" cy="1575197"/>
          </a:xfrm>
        </p:spPr>
        <p:txBody>
          <a:bodyPr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27980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5961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839419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11922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3990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67883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1958645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238451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68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7" y="1916907"/>
            <a:ext cx="2295287" cy="456890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1916907"/>
            <a:ext cx="2295287" cy="4568905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995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2" y="383384"/>
            <a:ext cx="4658082" cy="1391841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1765221"/>
            <a:ext cx="2284738" cy="865108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79806" indent="0">
              <a:buNone/>
              <a:defRPr sz="1200" b="1"/>
            </a:lvl2pPr>
            <a:lvl3pPr marL="559613" indent="0">
              <a:buNone/>
              <a:defRPr sz="1100" b="1"/>
            </a:lvl3pPr>
            <a:lvl4pPr marL="839419" indent="0">
              <a:buNone/>
              <a:defRPr sz="1000" b="1"/>
            </a:lvl4pPr>
            <a:lvl5pPr marL="1119226" indent="0">
              <a:buNone/>
              <a:defRPr sz="1000" b="1"/>
            </a:lvl5pPr>
            <a:lvl6pPr marL="1399032" indent="0">
              <a:buNone/>
              <a:defRPr sz="1000" b="1"/>
            </a:lvl6pPr>
            <a:lvl7pPr marL="1678838" indent="0">
              <a:buNone/>
              <a:defRPr sz="1000" b="1"/>
            </a:lvl7pPr>
            <a:lvl8pPr marL="1958645" indent="0">
              <a:buNone/>
              <a:defRPr sz="1000" b="1"/>
            </a:lvl8pPr>
            <a:lvl9pPr marL="2238451" indent="0">
              <a:buNone/>
              <a:defRPr sz="10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2630329"/>
            <a:ext cx="2284738" cy="386881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4" y="1765221"/>
            <a:ext cx="2295990" cy="865108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79806" indent="0">
              <a:buNone/>
              <a:defRPr sz="1200" b="1"/>
            </a:lvl2pPr>
            <a:lvl3pPr marL="559613" indent="0">
              <a:buNone/>
              <a:defRPr sz="1100" b="1"/>
            </a:lvl3pPr>
            <a:lvl4pPr marL="839419" indent="0">
              <a:buNone/>
              <a:defRPr sz="1000" b="1"/>
            </a:lvl4pPr>
            <a:lvl5pPr marL="1119226" indent="0">
              <a:buNone/>
              <a:defRPr sz="1000" b="1"/>
            </a:lvl5pPr>
            <a:lvl6pPr marL="1399032" indent="0">
              <a:buNone/>
              <a:defRPr sz="1000" b="1"/>
            </a:lvl6pPr>
            <a:lvl7pPr marL="1678838" indent="0">
              <a:buNone/>
              <a:defRPr sz="1000" b="1"/>
            </a:lvl7pPr>
            <a:lvl8pPr marL="1958645" indent="0">
              <a:buNone/>
              <a:defRPr sz="1000" b="1"/>
            </a:lvl8pPr>
            <a:lvl9pPr marL="2238451" indent="0">
              <a:buNone/>
              <a:defRPr sz="10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4" y="2630329"/>
            <a:ext cx="2295990" cy="386881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02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734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049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80060"/>
            <a:ext cx="1741859" cy="168021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2" y="1036798"/>
            <a:ext cx="2734092" cy="5117306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5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160272"/>
            <a:ext cx="1741859" cy="4002167"/>
          </a:xfrm>
        </p:spPr>
        <p:txBody>
          <a:bodyPr/>
          <a:lstStyle>
            <a:lvl1pPr marL="0" indent="0">
              <a:buNone/>
              <a:defRPr sz="1000"/>
            </a:lvl1pPr>
            <a:lvl2pPr marL="279806" indent="0">
              <a:buNone/>
              <a:defRPr sz="900"/>
            </a:lvl2pPr>
            <a:lvl3pPr marL="559613" indent="0">
              <a:buNone/>
              <a:defRPr sz="700"/>
            </a:lvl3pPr>
            <a:lvl4pPr marL="839419" indent="0">
              <a:buNone/>
              <a:defRPr sz="600"/>
            </a:lvl4pPr>
            <a:lvl5pPr marL="1119226" indent="0">
              <a:buNone/>
              <a:defRPr sz="600"/>
            </a:lvl5pPr>
            <a:lvl6pPr marL="1399032" indent="0">
              <a:buNone/>
              <a:defRPr sz="600"/>
            </a:lvl6pPr>
            <a:lvl7pPr marL="1678838" indent="0">
              <a:buNone/>
              <a:defRPr sz="600"/>
            </a:lvl7pPr>
            <a:lvl8pPr marL="1958645" indent="0">
              <a:buNone/>
              <a:defRPr sz="600"/>
            </a:lvl8pPr>
            <a:lvl9pPr marL="2238451" indent="0">
              <a:buNone/>
              <a:defRPr sz="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880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480060"/>
            <a:ext cx="1741859" cy="1680210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2" y="1036798"/>
            <a:ext cx="2734092" cy="5117306"/>
          </a:xfrm>
        </p:spPr>
        <p:txBody>
          <a:bodyPr anchor="t"/>
          <a:lstStyle>
            <a:lvl1pPr marL="0" indent="0">
              <a:buNone/>
              <a:defRPr sz="2000"/>
            </a:lvl1pPr>
            <a:lvl2pPr marL="279806" indent="0">
              <a:buNone/>
              <a:defRPr sz="1700"/>
            </a:lvl2pPr>
            <a:lvl3pPr marL="559613" indent="0">
              <a:buNone/>
              <a:defRPr sz="1500"/>
            </a:lvl3pPr>
            <a:lvl4pPr marL="839419" indent="0">
              <a:buNone/>
              <a:defRPr sz="1200"/>
            </a:lvl4pPr>
            <a:lvl5pPr marL="1119226" indent="0">
              <a:buNone/>
              <a:defRPr sz="1200"/>
            </a:lvl5pPr>
            <a:lvl6pPr marL="1399032" indent="0">
              <a:buNone/>
              <a:defRPr sz="1200"/>
            </a:lvl6pPr>
            <a:lvl7pPr marL="1678838" indent="0">
              <a:buNone/>
              <a:defRPr sz="1200"/>
            </a:lvl7pPr>
            <a:lvl8pPr marL="1958645" indent="0">
              <a:buNone/>
              <a:defRPr sz="1200"/>
            </a:lvl8pPr>
            <a:lvl9pPr marL="2238451" indent="0">
              <a:buNone/>
              <a:defRPr sz="12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2160272"/>
            <a:ext cx="1741859" cy="4002167"/>
          </a:xfrm>
        </p:spPr>
        <p:txBody>
          <a:bodyPr/>
          <a:lstStyle>
            <a:lvl1pPr marL="0" indent="0">
              <a:buNone/>
              <a:defRPr sz="1000"/>
            </a:lvl1pPr>
            <a:lvl2pPr marL="279806" indent="0">
              <a:buNone/>
              <a:defRPr sz="900"/>
            </a:lvl2pPr>
            <a:lvl3pPr marL="559613" indent="0">
              <a:buNone/>
              <a:defRPr sz="700"/>
            </a:lvl3pPr>
            <a:lvl4pPr marL="839419" indent="0">
              <a:buNone/>
              <a:defRPr sz="600"/>
            </a:lvl4pPr>
            <a:lvl5pPr marL="1119226" indent="0">
              <a:buNone/>
              <a:defRPr sz="600"/>
            </a:lvl5pPr>
            <a:lvl6pPr marL="1399032" indent="0">
              <a:buNone/>
              <a:defRPr sz="600"/>
            </a:lvl6pPr>
            <a:lvl7pPr marL="1678838" indent="0">
              <a:buNone/>
              <a:defRPr sz="600"/>
            </a:lvl7pPr>
            <a:lvl8pPr marL="1958645" indent="0">
              <a:buNone/>
              <a:defRPr sz="600"/>
            </a:lvl8pPr>
            <a:lvl9pPr marL="2238451" indent="0">
              <a:buNone/>
              <a:defRPr sz="6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799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9" y="383384"/>
            <a:ext cx="4658082" cy="1391841"/>
          </a:xfrm>
          <a:prstGeom prst="rect">
            <a:avLst/>
          </a:prstGeom>
        </p:spPr>
        <p:txBody>
          <a:bodyPr vert="horz" lIns="74615" tIns="37308" rIns="74615" bIns="37308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9" y="1916907"/>
            <a:ext cx="4658082" cy="4568905"/>
          </a:xfrm>
          <a:prstGeom prst="rect">
            <a:avLst/>
          </a:prstGeom>
        </p:spPr>
        <p:txBody>
          <a:bodyPr vert="horz" lIns="74615" tIns="37308" rIns="74615" bIns="37308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7" y="6674171"/>
            <a:ext cx="1215152" cy="383381"/>
          </a:xfrm>
          <a:prstGeom prst="rect">
            <a:avLst/>
          </a:prstGeom>
        </p:spPr>
        <p:txBody>
          <a:bodyPr vert="horz" lIns="74615" tIns="37308" rIns="74615" bIns="37308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8A9C0-DDE3-46E4-BE7D-0A91A182E9B6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6" y="6674171"/>
            <a:ext cx="1822728" cy="383381"/>
          </a:xfrm>
          <a:prstGeom prst="rect">
            <a:avLst/>
          </a:prstGeom>
        </p:spPr>
        <p:txBody>
          <a:bodyPr vert="horz" lIns="74615" tIns="37308" rIns="74615" bIns="37308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6674171"/>
            <a:ext cx="1215152" cy="383381"/>
          </a:xfrm>
          <a:prstGeom prst="rect">
            <a:avLst/>
          </a:prstGeom>
        </p:spPr>
        <p:txBody>
          <a:bodyPr vert="horz" lIns="74615" tIns="37308" rIns="74615" bIns="37308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DCDBE-92B9-4C93-ADF5-591156083295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26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59613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9903" indent="-139903" algn="l" defTabSz="559613" rtl="0" eaLnBrk="1" latinLnBrk="0" hangingPunct="1">
        <a:lnSpc>
          <a:spcPct val="90000"/>
        </a:lnSpc>
        <a:spcBef>
          <a:spcPts val="612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19710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99516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22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59129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538935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818742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98548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78354" indent="-139903" algn="l" defTabSz="559613" rtl="0" eaLnBrk="1" latinLnBrk="0" hangingPunct="1">
        <a:lnSpc>
          <a:spcPct val="90000"/>
        </a:lnSpc>
        <a:spcBef>
          <a:spcPts val="306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79806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59613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39419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19226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399032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8838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58645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38451" algn="l" defTabSz="559613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0" y="106733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C:\Users\ehlersb\AppData\Local\Temp\1\7zEC83258D1\squi_pyv_vp1_ml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42" y="414510"/>
            <a:ext cx="4836455" cy="673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86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Company>Friedrich-Loeffler-Institut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Schulze, Vanessa</dc:creator>
  <cp:lastModifiedBy>Ehlers, Bernhard</cp:lastModifiedBy>
  <cp:revision>23</cp:revision>
  <dcterms:created xsi:type="dcterms:W3CDTF">2019-10-02T05:30:07Z</dcterms:created>
  <dcterms:modified xsi:type="dcterms:W3CDTF">2020-02-25T13:41:37Z</dcterms:modified>
</cp:coreProperties>
</file>