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9361488"/>
  <p:notesSz cx="6858000" cy="9144000"/>
  <p:defaultTextStyle>
    <a:defPPr>
      <a:defRPr lang="en-US"/>
    </a:defPPr>
    <a:lvl1pPr marL="0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1pPr>
    <a:lvl2pPr marL="422224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2pPr>
    <a:lvl3pPr marL="844448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3pPr>
    <a:lvl4pPr marL="1266673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4pPr>
    <a:lvl5pPr marL="1688897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5pPr>
    <a:lvl6pPr marL="2111121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6pPr>
    <a:lvl7pPr marL="2533345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7pPr>
    <a:lvl8pPr marL="2955569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8pPr>
    <a:lvl9pPr marL="3377794" algn="l" defTabSz="422224" rtl="0" eaLnBrk="1" latinLnBrk="0" hangingPunct="1">
      <a:defRPr sz="1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7" d="100"/>
          <a:sy n="77" d="100"/>
        </p:scale>
        <p:origin x="-2988" y="-102"/>
      </p:cViewPr>
      <p:guideLst>
        <p:guide orient="horz" pos="2949"/>
        <p:guide pos="17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1532078"/>
            <a:ext cx="4590574" cy="3259184"/>
          </a:xfrm>
        </p:spPr>
        <p:txBody>
          <a:bodyPr anchor="b"/>
          <a:lstStyle>
            <a:lvl1pPr algn="ctr"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4916949"/>
            <a:ext cx="4050507" cy="2260192"/>
          </a:xfrm>
        </p:spPr>
        <p:txBody>
          <a:bodyPr/>
          <a:lstStyle>
            <a:lvl1pPr marL="0" indent="0" algn="ctr">
              <a:buNone/>
              <a:defRPr sz="1700"/>
            </a:lvl1pPr>
            <a:lvl2pPr marL="316668" indent="0" algn="ctr">
              <a:buNone/>
              <a:defRPr sz="1400"/>
            </a:lvl2pPr>
            <a:lvl3pPr marL="633336" indent="0" algn="ctr">
              <a:buNone/>
              <a:defRPr sz="1200"/>
            </a:lvl3pPr>
            <a:lvl4pPr marL="950004" indent="0" algn="ctr">
              <a:buNone/>
              <a:defRPr sz="1100"/>
            </a:lvl4pPr>
            <a:lvl5pPr marL="1266673" indent="0" algn="ctr">
              <a:buNone/>
              <a:defRPr sz="1100"/>
            </a:lvl5pPr>
            <a:lvl6pPr marL="1583341" indent="0" algn="ctr">
              <a:buNone/>
              <a:defRPr sz="1100"/>
            </a:lvl6pPr>
            <a:lvl7pPr marL="1900009" indent="0" algn="ctr">
              <a:buNone/>
              <a:defRPr sz="1100"/>
            </a:lvl7pPr>
            <a:lvl8pPr marL="2216677" indent="0" algn="ctr">
              <a:buNone/>
              <a:defRPr sz="1100"/>
            </a:lvl8pPr>
            <a:lvl9pPr marL="2533345" indent="0" algn="ctr">
              <a:buNone/>
              <a:defRPr sz="11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726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403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498413"/>
            <a:ext cx="1164521" cy="79334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8" y="498413"/>
            <a:ext cx="3426053" cy="793342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02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32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2333874"/>
            <a:ext cx="4658082" cy="3894118"/>
          </a:xfrm>
        </p:spPr>
        <p:txBody>
          <a:bodyPr anchor="b"/>
          <a:lstStyle>
            <a:lvl1pPr>
              <a:defRPr sz="4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6264835"/>
            <a:ext cx="4658082" cy="2047825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/>
                </a:solidFill>
              </a:defRPr>
            </a:lvl1pPr>
            <a:lvl2pPr marL="3166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33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95000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666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83341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0000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166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3334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6313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8" y="2492063"/>
            <a:ext cx="2295287" cy="593977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3" y="2492063"/>
            <a:ext cx="2295287" cy="593977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087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1" y="498417"/>
            <a:ext cx="4658082" cy="180945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2294865"/>
            <a:ext cx="2284739" cy="1124678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668" indent="0">
              <a:buNone/>
              <a:defRPr sz="1400" b="1"/>
            </a:lvl2pPr>
            <a:lvl3pPr marL="633336" indent="0">
              <a:buNone/>
              <a:defRPr sz="1200" b="1"/>
            </a:lvl3pPr>
            <a:lvl4pPr marL="950004" indent="0">
              <a:buNone/>
              <a:defRPr sz="1100" b="1"/>
            </a:lvl4pPr>
            <a:lvl5pPr marL="1266673" indent="0">
              <a:buNone/>
              <a:defRPr sz="1100" b="1"/>
            </a:lvl5pPr>
            <a:lvl6pPr marL="1583341" indent="0">
              <a:buNone/>
              <a:defRPr sz="1100" b="1"/>
            </a:lvl6pPr>
            <a:lvl7pPr marL="1900009" indent="0">
              <a:buNone/>
              <a:defRPr sz="1100" b="1"/>
            </a:lvl7pPr>
            <a:lvl8pPr marL="2216677" indent="0">
              <a:buNone/>
              <a:defRPr sz="1100" b="1"/>
            </a:lvl8pPr>
            <a:lvl9pPr marL="2533345" indent="0">
              <a:buNone/>
              <a:defRPr sz="11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3419544"/>
            <a:ext cx="2284739" cy="502963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4" y="2294865"/>
            <a:ext cx="2295990" cy="1124678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6668" indent="0">
              <a:buNone/>
              <a:defRPr sz="1400" b="1"/>
            </a:lvl2pPr>
            <a:lvl3pPr marL="633336" indent="0">
              <a:buNone/>
              <a:defRPr sz="1200" b="1"/>
            </a:lvl3pPr>
            <a:lvl4pPr marL="950004" indent="0">
              <a:buNone/>
              <a:defRPr sz="1100" b="1"/>
            </a:lvl4pPr>
            <a:lvl5pPr marL="1266673" indent="0">
              <a:buNone/>
              <a:defRPr sz="1100" b="1"/>
            </a:lvl5pPr>
            <a:lvl6pPr marL="1583341" indent="0">
              <a:buNone/>
              <a:defRPr sz="1100" b="1"/>
            </a:lvl6pPr>
            <a:lvl7pPr marL="1900009" indent="0">
              <a:buNone/>
              <a:defRPr sz="1100" b="1"/>
            </a:lvl7pPr>
            <a:lvl8pPr marL="2216677" indent="0">
              <a:buNone/>
              <a:defRPr sz="1100" b="1"/>
            </a:lvl8pPr>
            <a:lvl9pPr marL="2533345" indent="0">
              <a:buNone/>
              <a:defRPr sz="11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4" y="3419544"/>
            <a:ext cx="2295990" cy="5029634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792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25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59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1" y="624101"/>
            <a:ext cx="1741858" cy="2184347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3" y="1347883"/>
            <a:ext cx="2734092" cy="6652724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1" y="2808447"/>
            <a:ext cx="1741858" cy="5202994"/>
          </a:xfrm>
        </p:spPr>
        <p:txBody>
          <a:bodyPr/>
          <a:lstStyle>
            <a:lvl1pPr marL="0" indent="0">
              <a:buNone/>
              <a:defRPr sz="1100"/>
            </a:lvl1pPr>
            <a:lvl2pPr marL="316668" indent="0">
              <a:buNone/>
              <a:defRPr sz="1000"/>
            </a:lvl2pPr>
            <a:lvl3pPr marL="633336" indent="0">
              <a:buNone/>
              <a:defRPr sz="800"/>
            </a:lvl3pPr>
            <a:lvl4pPr marL="950004" indent="0">
              <a:buNone/>
              <a:defRPr sz="700"/>
            </a:lvl4pPr>
            <a:lvl5pPr marL="1266673" indent="0">
              <a:buNone/>
              <a:defRPr sz="700"/>
            </a:lvl5pPr>
            <a:lvl6pPr marL="1583341" indent="0">
              <a:buNone/>
              <a:defRPr sz="700"/>
            </a:lvl6pPr>
            <a:lvl7pPr marL="1900009" indent="0">
              <a:buNone/>
              <a:defRPr sz="700"/>
            </a:lvl7pPr>
            <a:lvl8pPr marL="2216677" indent="0">
              <a:buNone/>
              <a:defRPr sz="700"/>
            </a:lvl8pPr>
            <a:lvl9pPr marL="2533345" indent="0">
              <a:buNone/>
              <a:defRPr sz="7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59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1" y="624101"/>
            <a:ext cx="1741858" cy="2184347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3" y="1347883"/>
            <a:ext cx="2734092" cy="6652724"/>
          </a:xfrm>
        </p:spPr>
        <p:txBody>
          <a:bodyPr anchor="t"/>
          <a:lstStyle>
            <a:lvl1pPr marL="0" indent="0">
              <a:buNone/>
              <a:defRPr sz="2200"/>
            </a:lvl1pPr>
            <a:lvl2pPr marL="316668" indent="0">
              <a:buNone/>
              <a:defRPr sz="1900"/>
            </a:lvl2pPr>
            <a:lvl3pPr marL="633336" indent="0">
              <a:buNone/>
              <a:defRPr sz="1700"/>
            </a:lvl3pPr>
            <a:lvl4pPr marL="950004" indent="0">
              <a:buNone/>
              <a:defRPr sz="1400"/>
            </a:lvl4pPr>
            <a:lvl5pPr marL="1266673" indent="0">
              <a:buNone/>
              <a:defRPr sz="1400"/>
            </a:lvl5pPr>
            <a:lvl6pPr marL="1583341" indent="0">
              <a:buNone/>
              <a:defRPr sz="1400"/>
            </a:lvl6pPr>
            <a:lvl7pPr marL="1900009" indent="0">
              <a:buNone/>
              <a:defRPr sz="1400"/>
            </a:lvl7pPr>
            <a:lvl8pPr marL="2216677" indent="0">
              <a:buNone/>
              <a:defRPr sz="1400"/>
            </a:lvl8pPr>
            <a:lvl9pPr marL="2533345" indent="0">
              <a:buNone/>
              <a:defRPr sz="14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1" y="2808447"/>
            <a:ext cx="1741858" cy="5202994"/>
          </a:xfrm>
        </p:spPr>
        <p:txBody>
          <a:bodyPr/>
          <a:lstStyle>
            <a:lvl1pPr marL="0" indent="0">
              <a:buNone/>
              <a:defRPr sz="1100"/>
            </a:lvl1pPr>
            <a:lvl2pPr marL="316668" indent="0">
              <a:buNone/>
              <a:defRPr sz="1000"/>
            </a:lvl2pPr>
            <a:lvl3pPr marL="633336" indent="0">
              <a:buNone/>
              <a:defRPr sz="800"/>
            </a:lvl3pPr>
            <a:lvl4pPr marL="950004" indent="0">
              <a:buNone/>
              <a:defRPr sz="700"/>
            </a:lvl4pPr>
            <a:lvl5pPr marL="1266673" indent="0">
              <a:buNone/>
              <a:defRPr sz="700"/>
            </a:lvl5pPr>
            <a:lvl6pPr marL="1583341" indent="0">
              <a:buNone/>
              <a:defRPr sz="700"/>
            </a:lvl6pPr>
            <a:lvl7pPr marL="1900009" indent="0">
              <a:buNone/>
              <a:defRPr sz="700"/>
            </a:lvl7pPr>
            <a:lvl8pPr marL="2216677" indent="0">
              <a:buNone/>
              <a:defRPr sz="700"/>
            </a:lvl8pPr>
            <a:lvl9pPr marL="2533345" indent="0">
              <a:buNone/>
              <a:defRPr sz="7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12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8" y="498417"/>
            <a:ext cx="4658082" cy="1809455"/>
          </a:xfrm>
          <a:prstGeom prst="rect">
            <a:avLst/>
          </a:prstGeom>
        </p:spPr>
        <p:txBody>
          <a:bodyPr vert="horz" lIns="84445" tIns="42222" rIns="84445" bIns="42222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8" y="2492063"/>
            <a:ext cx="4658082" cy="5939778"/>
          </a:xfrm>
          <a:prstGeom prst="rect">
            <a:avLst/>
          </a:prstGeom>
        </p:spPr>
        <p:txBody>
          <a:bodyPr vert="horz" lIns="84445" tIns="42222" rIns="84445" bIns="42222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8" y="8676717"/>
            <a:ext cx="1215151" cy="498413"/>
          </a:xfrm>
          <a:prstGeom prst="rect">
            <a:avLst/>
          </a:prstGeom>
        </p:spPr>
        <p:txBody>
          <a:bodyPr vert="horz" lIns="84445" tIns="42222" rIns="84445" bIns="42222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D2214-098E-48EB-B6AC-2B91D9EC99CF}" type="datetimeFigureOut">
              <a:rPr lang="en-GB" smtClean="0"/>
              <a:t>25/02/2020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5" y="8676717"/>
            <a:ext cx="1822728" cy="498413"/>
          </a:xfrm>
          <a:prstGeom prst="rect">
            <a:avLst/>
          </a:prstGeom>
        </p:spPr>
        <p:txBody>
          <a:bodyPr vert="horz" lIns="84445" tIns="42222" rIns="84445" bIns="42222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8" y="8676717"/>
            <a:ext cx="1215151" cy="498413"/>
          </a:xfrm>
          <a:prstGeom prst="rect">
            <a:avLst/>
          </a:prstGeom>
        </p:spPr>
        <p:txBody>
          <a:bodyPr vert="horz" lIns="84445" tIns="42222" rIns="84445" bIns="42222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8F2A5-D86E-4BBB-A376-5ECF1AB4F1D3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72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33336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8334" indent="-158334" algn="l" defTabSz="633336" rtl="0" eaLnBrk="1" latinLnBrk="0" hangingPunct="1">
        <a:lnSpc>
          <a:spcPct val="90000"/>
        </a:lnSpc>
        <a:spcBef>
          <a:spcPts val="693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5002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1670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08339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007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741675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058343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375011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691679" indent="-158334" algn="l" defTabSz="633336" rtl="0" eaLnBrk="1" latinLnBrk="0" hangingPunct="1">
        <a:lnSpc>
          <a:spcPct val="90000"/>
        </a:lnSpc>
        <a:spcBef>
          <a:spcPts val="346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16668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33336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50004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66673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83341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9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16677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33345" algn="l" defTabSz="633336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80415" y="32186"/>
            <a:ext cx="15151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Users\ehlersb\AppData\Local\Temp\1\7zEC83CCC53\squi_pyv_vp1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78" y="339963"/>
            <a:ext cx="5219447" cy="886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3843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Company>Friedrich-Loeffler-Institut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Schulze, Vanessa</dc:creator>
  <cp:lastModifiedBy>Ehlers, Bernhard</cp:lastModifiedBy>
  <cp:revision>15</cp:revision>
  <dcterms:created xsi:type="dcterms:W3CDTF">2019-10-02T05:46:41Z</dcterms:created>
  <dcterms:modified xsi:type="dcterms:W3CDTF">2020-02-25T13:43:18Z</dcterms:modified>
</cp:coreProperties>
</file>