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40538" cy="3240088"/>
  <p:notesSz cx="6858000" cy="9144000"/>
  <p:defaultTextStyle>
    <a:defPPr>
      <a:defRPr lang="de-DE"/>
    </a:defPPr>
    <a:lvl1pPr marL="0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74914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49829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24743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099657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374572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649486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1924401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199315" algn="l" defTabSz="54982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92" d="100"/>
          <a:sy n="192" d="100"/>
        </p:scale>
        <p:origin x="-102" y="-240"/>
      </p:cViewPr>
      <p:guideLst>
        <p:guide orient="horz" pos="1021"/>
        <p:guide pos="21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3041" y="1006528"/>
            <a:ext cx="5814457" cy="69451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6081" y="1836050"/>
            <a:ext cx="4788377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74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49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24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99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74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649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924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199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58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79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19542" y="187505"/>
            <a:ext cx="1154341" cy="3993109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6521" y="187505"/>
            <a:ext cx="3349014" cy="3993109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78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83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356" y="2082057"/>
            <a:ext cx="5814457" cy="643518"/>
          </a:xfrm>
        </p:spPr>
        <p:txBody>
          <a:bodyPr anchor="t"/>
          <a:lstStyle>
            <a:lvl1pPr algn="l">
              <a:defRPr sz="24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356" y="1373288"/>
            <a:ext cx="5814457" cy="708769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27491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49829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2474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9965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7457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64948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9244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1993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13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6521" y="1092030"/>
            <a:ext cx="2251677" cy="3088584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2207" y="1092030"/>
            <a:ext cx="2251677" cy="3088584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60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027" y="129753"/>
            <a:ext cx="6156484" cy="540015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027" y="725270"/>
            <a:ext cx="3022426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74914" indent="0">
              <a:buNone/>
              <a:defRPr sz="1200" b="1"/>
            </a:lvl2pPr>
            <a:lvl3pPr marL="549829" indent="0">
              <a:buNone/>
              <a:defRPr sz="1100" b="1"/>
            </a:lvl3pPr>
            <a:lvl4pPr marL="824743" indent="0">
              <a:buNone/>
              <a:defRPr sz="1000" b="1"/>
            </a:lvl4pPr>
            <a:lvl5pPr marL="1099657" indent="0">
              <a:buNone/>
              <a:defRPr sz="1000" b="1"/>
            </a:lvl5pPr>
            <a:lvl6pPr marL="1374572" indent="0">
              <a:buNone/>
              <a:defRPr sz="1000" b="1"/>
            </a:lvl6pPr>
            <a:lvl7pPr marL="1649486" indent="0">
              <a:buNone/>
              <a:defRPr sz="1000" b="1"/>
            </a:lvl7pPr>
            <a:lvl8pPr marL="1924401" indent="0">
              <a:buNone/>
              <a:defRPr sz="1000" b="1"/>
            </a:lvl8pPr>
            <a:lvl9pPr marL="2199315" indent="0">
              <a:buNone/>
              <a:defRPr sz="10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027" y="1027528"/>
            <a:ext cx="3022426" cy="186680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74899" y="725270"/>
            <a:ext cx="3023613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74914" indent="0">
              <a:buNone/>
              <a:defRPr sz="1200" b="1"/>
            </a:lvl2pPr>
            <a:lvl3pPr marL="549829" indent="0">
              <a:buNone/>
              <a:defRPr sz="1100" b="1"/>
            </a:lvl3pPr>
            <a:lvl4pPr marL="824743" indent="0">
              <a:buNone/>
              <a:defRPr sz="1000" b="1"/>
            </a:lvl4pPr>
            <a:lvl5pPr marL="1099657" indent="0">
              <a:buNone/>
              <a:defRPr sz="1000" b="1"/>
            </a:lvl5pPr>
            <a:lvl6pPr marL="1374572" indent="0">
              <a:buNone/>
              <a:defRPr sz="1000" b="1"/>
            </a:lvl6pPr>
            <a:lvl7pPr marL="1649486" indent="0">
              <a:buNone/>
              <a:defRPr sz="1000" b="1"/>
            </a:lvl7pPr>
            <a:lvl8pPr marL="1924401" indent="0">
              <a:buNone/>
              <a:defRPr sz="1000" b="1"/>
            </a:lvl8pPr>
            <a:lvl9pPr marL="2199315" indent="0">
              <a:buNone/>
              <a:defRPr sz="10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74899" y="1027528"/>
            <a:ext cx="3023613" cy="186680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15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9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44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027" y="129003"/>
            <a:ext cx="2250490" cy="549015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74460" y="129004"/>
            <a:ext cx="3824051" cy="2765325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027" y="678019"/>
            <a:ext cx="2250490" cy="2216310"/>
          </a:xfrm>
        </p:spPr>
        <p:txBody>
          <a:bodyPr/>
          <a:lstStyle>
            <a:lvl1pPr marL="0" indent="0">
              <a:buNone/>
              <a:defRPr sz="800"/>
            </a:lvl1pPr>
            <a:lvl2pPr marL="274914" indent="0">
              <a:buNone/>
              <a:defRPr sz="700"/>
            </a:lvl2pPr>
            <a:lvl3pPr marL="549829" indent="0">
              <a:buNone/>
              <a:defRPr sz="600"/>
            </a:lvl3pPr>
            <a:lvl4pPr marL="824743" indent="0">
              <a:buNone/>
              <a:defRPr sz="500"/>
            </a:lvl4pPr>
            <a:lvl5pPr marL="1099657" indent="0">
              <a:buNone/>
              <a:defRPr sz="500"/>
            </a:lvl5pPr>
            <a:lvl6pPr marL="1374572" indent="0">
              <a:buNone/>
              <a:defRPr sz="500"/>
            </a:lvl6pPr>
            <a:lvl7pPr marL="1649486" indent="0">
              <a:buNone/>
              <a:defRPr sz="500"/>
            </a:lvl7pPr>
            <a:lvl8pPr marL="1924401" indent="0">
              <a:buNone/>
              <a:defRPr sz="500"/>
            </a:lvl8pPr>
            <a:lvl9pPr marL="2199315" indent="0">
              <a:buNone/>
              <a:defRPr sz="5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3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0793" y="2268061"/>
            <a:ext cx="4104323" cy="267758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0793" y="289508"/>
            <a:ext cx="4104323" cy="1944053"/>
          </a:xfrm>
        </p:spPr>
        <p:txBody>
          <a:bodyPr/>
          <a:lstStyle>
            <a:lvl1pPr marL="0" indent="0">
              <a:buNone/>
              <a:defRPr sz="1900"/>
            </a:lvl1pPr>
            <a:lvl2pPr marL="274914" indent="0">
              <a:buNone/>
              <a:defRPr sz="1700"/>
            </a:lvl2pPr>
            <a:lvl3pPr marL="549829" indent="0">
              <a:buNone/>
              <a:defRPr sz="1400"/>
            </a:lvl3pPr>
            <a:lvl4pPr marL="824743" indent="0">
              <a:buNone/>
              <a:defRPr sz="1200"/>
            </a:lvl4pPr>
            <a:lvl5pPr marL="1099657" indent="0">
              <a:buNone/>
              <a:defRPr sz="1200"/>
            </a:lvl5pPr>
            <a:lvl6pPr marL="1374572" indent="0">
              <a:buNone/>
              <a:defRPr sz="1200"/>
            </a:lvl6pPr>
            <a:lvl7pPr marL="1649486" indent="0">
              <a:buNone/>
              <a:defRPr sz="1200"/>
            </a:lvl7pPr>
            <a:lvl8pPr marL="1924401" indent="0">
              <a:buNone/>
              <a:defRPr sz="1200"/>
            </a:lvl8pPr>
            <a:lvl9pPr marL="2199315" indent="0">
              <a:buNone/>
              <a:defRPr sz="12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0793" y="2535819"/>
            <a:ext cx="4104323" cy="380260"/>
          </a:xfrm>
        </p:spPr>
        <p:txBody>
          <a:bodyPr/>
          <a:lstStyle>
            <a:lvl1pPr marL="0" indent="0">
              <a:buNone/>
              <a:defRPr sz="800"/>
            </a:lvl1pPr>
            <a:lvl2pPr marL="274914" indent="0">
              <a:buNone/>
              <a:defRPr sz="700"/>
            </a:lvl2pPr>
            <a:lvl3pPr marL="549829" indent="0">
              <a:buNone/>
              <a:defRPr sz="600"/>
            </a:lvl3pPr>
            <a:lvl4pPr marL="824743" indent="0">
              <a:buNone/>
              <a:defRPr sz="500"/>
            </a:lvl4pPr>
            <a:lvl5pPr marL="1099657" indent="0">
              <a:buNone/>
              <a:defRPr sz="500"/>
            </a:lvl5pPr>
            <a:lvl6pPr marL="1374572" indent="0">
              <a:buNone/>
              <a:defRPr sz="500"/>
            </a:lvl6pPr>
            <a:lvl7pPr marL="1649486" indent="0">
              <a:buNone/>
              <a:defRPr sz="500"/>
            </a:lvl7pPr>
            <a:lvl8pPr marL="1924401" indent="0">
              <a:buNone/>
              <a:defRPr sz="500"/>
            </a:lvl8pPr>
            <a:lvl9pPr marL="2199315" indent="0">
              <a:buNone/>
              <a:defRPr sz="5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77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027" y="129753"/>
            <a:ext cx="6156484" cy="540015"/>
          </a:xfrm>
          <a:prstGeom prst="rect">
            <a:avLst/>
          </a:prstGeom>
        </p:spPr>
        <p:txBody>
          <a:bodyPr vert="horz" lIns="54983" tIns="27491" rIns="54983" bIns="27491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027" y="756021"/>
            <a:ext cx="6156484" cy="2138308"/>
          </a:xfrm>
          <a:prstGeom prst="rect">
            <a:avLst/>
          </a:prstGeom>
        </p:spPr>
        <p:txBody>
          <a:bodyPr vert="horz" lIns="54983" tIns="27491" rIns="54983" bIns="27491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027" y="3003082"/>
            <a:ext cx="1596126" cy="172505"/>
          </a:xfrm>
          <a:prstGeom prst="rect">
            <a:avLst/>
          </a:prstGeom>
        </p:spPr>
        <p:txBody>
          <a:bodyPr vert="horz" lIns="54983" tIns="27491" rIns="54983" bIns="27491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37184" y="3003082"/>
            <a:ext cx="2166170" cy="172505"/>
          </a:xfrm>
          <a:prstGeom prst="rect">
            <a:avLst/>
          </a:prstGeom>
        </p:spPr>
        <p:txBody>
          <a:bodyPr vert="horz" lIns="54983" tIns="27491" rIns="54983" bIns="27491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02385" y="3003082"/>
            <a:ext cx="1596126" cy="172505"/>
          </a:xfrm>
          <a:prstGeom prst="rect">
            <a:avLst/>
          </a:prstGeom>
        </p:spPr>
        <p:txBody>
          <a:bodyPr vert="horz" lIns="54983" tIns="27491" rIns="54983" bIns="27491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15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49829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186" indent="-206186" algn="l" defTabSz="549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6736" indent="-171821" algn="l" defTabSz="549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286" indent="-137457" algn="l" defTabSz="549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62200" indent="-137457" algn="l" defTabSz="549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37115" indent="-137457" algn="l" defTabSz="549829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12029" indent="-137457" algn="l" defTabSz="549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86943" indent="-137457" algn="l" defTabSz="549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61858" indent="-137457" algn="l" defTabSz="549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36772" indent="-137457" algn="l" defTabSz="549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74914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9829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24743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099657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74572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49486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4401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9315" algn="l" defTabSz="549829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0" y="35147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ehlersb\AppData\Local\Temp\1\7zEC83DE684\BHV_dpol_MCC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279249"/>
            <a:ext cx="6840538" cy="297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9589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Ehlers, Bernhard</dc:creator>
  <cp:lastModifiedBy>Ehlers, Bernhard</cp:lastModifiedBy>
  <cp:revision>16</cp:revision>
  <dcterms:created xsi:type="dcterms:W3CDTF">2019-11-19T12:53:18Z</dcterms:created>
  <dcterms:modified xsi:type="dcterms:W3CDTF">2020-02-25T13:44:22Z</dcterms:modified>
</cp:coreProperties>
</file>